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92" r:id="rId3"/>
    <p:sldId id="275" r:id="rId4"/>
    <p:sldId id="294" r:id="rId5"/>
    <p:sldId id="295" r:id="rId6"/>
    <p:sldId id="296" r:id="rId7"/>
    <p:sldId id="297" r:id="rId8"/>
    <p:sldId id="298" r:id="rId9"/>
    <p:sldId id="299" r:id="rId10"/>
    <p:sldId id="300" r:id="rId11"/>
    <p:sldId id="301" r:id="rId12"/>
    <p:sldId id="278" r:id="rId13"/>
    <p:sldId id="279" r:id="rId14"/>
    <p:sldId id="276" r:id="rId15"/>
    <p:sldId id="303" r:id="rId16"/>
    <p:sldId id="302" r:id="rId17"/>
    <p:sldId id="304" r:id="rId18"/>
    <p:sldId id="305" r:id="rId19"/>
    <p:sldId id="306" r:id="rId20"/>
    <p:sldId id="280" r:id="rId21"/>
    <p:sldId id="281" r:id="rId22"/>
    <p:sldId id="277" r:id="rId23"/>
    <p:sldId id="307" r:id="rId24"/>
    <p:sldId id="308" r:id="rId25"/>
    <p:sldId id="309" r:id="rId26"/>
    <p:sldId id="282" r:id="rId27"/>
    <p:sldId id="273" r:id="rId28"/>
    <p:sldId id="283" r:id="rId29"/>
    <p:sldId id="320" r:id="rId30"/>
    <p:sldId id="319" r:id="rId31"/>
    <p:sldId id="321" r:id="rId32"/>
    <p:sldId id="322" r:id="rId33"/>
    <p:sldId id="323" r:id="rId34"/>
    <p:sldId id="285" r:id="rId35"/>
    <p:sldId id="286" r:id="rId36"/>
    <p:sldId id="318" r:id="rId37"/>
    <p:sldId id="316" r:id="rId38"/>
    <p:sldId id="317" r:id="rId39"/>
    <p:sldId id="287" r:id="rId40"/>
    <p:sldId id="313" r:id="rId41"/>
    <p:sldId id="314" r:id="rId42"/>
    <p:sldId id="288" r:id="rId43"/>
    <p:sldId id="315" r:id="rId44"/>
    <p:sldId id="289" r:id="rId45"/>
    <p:sldId id="290" r:id="rId46"/>
    <p:sldId id="312" r:id="rId47"/>
    <p:sldId id="310" r:id="rId48"/>
    <p:sldId id="311" r:id="rId49"/>
    <p:sldId id="291"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3" d="100"/>
          <a:sy n="103" d="100"/>
        </p:scale>
        <p:origin x="15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8AF77-D1F0-4F46-ACC0-859A5E4EBE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2CEEA63-D8B7-415E-A5FF-D112AB5B22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352BE4-1645-4719-8CF2-1EF74B5ED6C9}"/>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20AA6777-896B-4248-8879-A1F2DA5A71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199143-FD63-40CB-A8C9-D6777945E36D}"/>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4136770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C0984-6A31-4706-89A6-02F4509F4C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D460A3-05C2-4E9D-9C6E-54BAF7F0C9E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6B0DF-7CB5-4001-B91D-B5045D69BDFA}"/>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4C5D00E1-686D-44E5-8682-03496A971E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BBE1E2-3E86-4E02-8731-ED59BD13244B}"/>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4036212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025A52-9BBF-4C0C-B009-7D3569B680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8B7914-5F6A-4782-B1C7-50981DE8B0A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5AD810-CAAE-434A-9A8D-55E35248E471}"/>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02B73357-CD1C-4E73-8891-F9330781A8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E7D547-4B30-49E5-82BF-24CF0FE85A24}"/>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3123328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4408-94F0-4315-B91C-60BE67E998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93FF94-6C8A-43A3-8744-D7860558FA0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6D2917-FD0F-45DE-9D10-E50EFB260665}"/>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57E41233-F853-4728-9EC7-79993600BA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06CD66-E768-4794-B803-1A4E97BB97CD}"/>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4294920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4F56B-8F3B-401C-92CE-A38CFDC3E3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CA11B5-EECC-4459-874A-0B5BF7B289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CF3FB77-3169-45C0-99AC-AA161E69AC34}"/>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F422D7C5-6836-4DEF-A9AE-18CB25B31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C220EE-5486-4209-ACD9-1603D8EDC3A0}"/>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274954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E1F62-A517-4E50-AACD-321D398667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2F0066-60A6-4B9A-A87B-E402B6BB759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2A5E81-5782-4C2E-9558-7C4DFD75DC8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1EB1E8-5CDA-489D-9D11-0CCB36B7D657}"/>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6" name="Footer Placeholder 5">
            <a:extLst>
              <a:ext uri="{FF2B5EF4-FFF2-40B4-BE49-F238E27FC236}">
                <a16:creationId xmlns:a16="http://schemas.microsoft.com/office/drawing/2014/main" id="{F895DEB8-8196-4533-A755-0236CD65B0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CB0A56-6AAB-4F37-8245-7D5CDEF38CE5}"/>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390747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840F1-DB43-4E8F-A264-0CB138D0A0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AAAB7A-DEAC-4936-BB34-21E5140631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2A94823-40F6-40CF-ABC0-09CFAD43BA3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7B6439-9D41-41AF-AE0D-2F7D28D71E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577322D-9184-47BF-98A1-ED7A272BB9B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595797-6D4C-4C40-9ACB-8B87F6461A84}"/>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8" name="Footer Placeholder 7">
            <a:extLst>
              <a:ext uri="{FF2B5EF4-FFF2-40B4-BE49-F238E27FC236}">
                <a16:creationId xmlns:a16="http://schemas.microsoft.com/office/drawing/2014/main" id="{6B4C6D48-3DE9-408A-8A93-846566D204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50B208-5AA1-4FDB-96B8-1A2E86FF0C8E}"/>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850101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62ED6-2C45-495C-A389-3CE9C590A9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C6F9A2-73F1-47FE-804A-8E7C10952E4D}"/>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4" name="Footer Placeholder 3">
            <a:extLst>
              <a:ext uri="{FF2B5EF4-FFF2-40B4-BE49-F238E27FC236}">
                <a16:creationId xmlns:a16="http://schemas.microsoft.com/office/drawing/2014/main" id="{26361FAF-4D7C-4A94-B8F2-D171224A5D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D7F7DF-C823-414C-9C1F-DD78BA63D034}"/>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2052350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71B392-9004-40B0-9FDC-51F3A3177047}"/>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3" name="Footer Placeholder 2">
            <a:extLst>
              <a:ext uri="{FF2B5EF4-FFF2-40B4-BE49-F238E27FC236}">
                <a16:creationId xmlns:a16="http://schemas.microsoft.com/office/drawing/2014/main" id="{D4A82D4D-3DF8-41C8-A993-72D7834658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3CFFFA-8999-44EA-AF22-4EC1A78D4EC0}"/>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470081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133F9-49C7-41E3-88AF-1BB8402FEC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6794D0-6E5B-4EE7-98B7-43EDA62262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5094B2-73ED-45A4-BBD2-436913578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D1F8A2-F1B9-43AB-A296-FB09E1538ECC}"/>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6" name="Footer Placeholder 5">
            <a:extLst>
              <a:ext uri="{FF2B5EF4-FFF2-40B4-BE49-F238E27FC236}">
                <a16:creationId xmlns:a16="http://schemas.microsoft.com/office/drawing/2014/main" id="{2A195884-DD35-412E-B3DE-62674CDEFA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B6A81C-4E31-4037-82E0-65786B5E1DF1}"/>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379932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E6EC-CC49-43FB-AE3C-6E80FB05B9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5AF3D1-7E21-4D23-8664-7A34F35623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3772DD7-1101-4CF6-B9F0-9986001FCD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7C35E1-8B4A-4130-874F-76C4681045E2}"/>
              </a:ext>
            </a:extLst>
          </p:cNvPr>
          <p:cNvSpPr>
            <a:spLocks noGrp="1"/>
          </p:cNvSpPr>
          <p:nvPr>
            <p:ph type="dt" sz="half" idx="10"/>
          </p:nvPr>
        </p:nvSpPr>
        <p:spPr/>
        <p:txBody>
          <a:bodyPr/>
          <a:lstStyle/>
          <a:p>
            <a:fld id="{865FCF6E-F59C-4A58-A8F3-4F26EAFF799D}" type="datetimeFigureOut">
              <a:rPr lang="en-US" smtClean="0"/>
              <a:t>1/25/2019</a:t>
            </a:fld>
            <a:endParaRPr lang="en-US"/>
          </a:p>
        </p:txBody>
      </p:sp>
      <p:sp>
        <p:nvSpPr>
          <p:cNvPr id="6" name="Footer Placeholder 5">
            <a:extLst>
              <a:ext uri="{FF2B5EF4-FFF2-40B4-BE49-F238E27FC236}">
                <a16:creationId xmlns:a16="http://schemas.microsoft.com/office/drawing/2014/main" id="{61245FF5-C02B-4C02-AED9-B59323B751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EF9265-9CF0-4423-9403-7DE6CBD4DB44}"/>
              </a:ext>
            </a:extLst>
          </p:cNvPr>
          <p:cNvSpPr>
            <a:spLocks noGrp="1"/>
          </p:cNvSpPr>
          <p:nvPr>
            <p:ph type="sldNum" sz="quarter" idx="12"/>
          </p:nvPr>
        </p:nvSpPr>
        <p:spPr/>
        <p:txBody>
          <a:bodyPr/>
          <a:lstStyle/>
          <a:p>
            <a:fld id="{3B6A8736-5505-4F35-A07F-CC94D2CBFADA}" type="slidenum">
              <a:rPr lang="en-US" smtClean="0"/>
              <a:t>‹#›</a:t>
            </a:fld>
            <a:endParaRPr lang="en-US"/>
          </a:p>
        </p:txBody>
      </p:sp>
    </p:spTree>
    <p:extLst>
      <p:ext uri="{BB962C8B-B14F-4D97-AF65-F5344CB8AC3E}">
        <p14:creationId xmlns:p14="http://schemas.microsoft.com/office/powerpoint/2010/main" val="1835144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941A33-F69E-461B-918D-8BF69E423C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CD04A5-5ACA-4A31-89A8-47AD931707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4C4CA-2EC3-40DC-909A-7088FB6377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5FCF6E-F59C-4A58-A8F3-4F26EAFF799D}" type="datetimeFigureOut">
              <a:rPr lang="en-US" smtClean="0"/>
              <a:t>1/25/2019</a:t>
            </a:fld>
            <a:endParaRPr lang="en-US"/>
          </a:p>
        </p:txBody>
      </p:sp>
      <p:sp>
        <p:nvSpPr>
          <p:cNvPr id="5" name="Footer Placeholder 4">
            <a:extLst>
              <a:ext uri="{FF2B5EF4-FFF2-40B4-BE49-F238E27FC236}">
                <a16:creationId xmlns:a16="http://schemas.microsoft.com/office/drawing/2014/main" id="{15A109AC-32EB-43FC-B60F-21D36D974E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8D5B3A-601F-4ACD-AC74-FC87F5B15E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6A8736-5505-4F35-A07F-CC94D2CBFADA}" type="slidenum">
              <a:rPr lang="en-US" smtClean="0"/>
              <a:t>‹#›</a:t>
            </a:fld>
            <a:endParaRPr lang="en-US"/>
          </a:p>
        </p:txBody>
      </p:sp>
    </p:spTree>
    <p:extLst>
      <p:ext uri="{BB962C8B-B14F-4D97-AF65-F5344CB8AC3E}">
        <p14:creationId xmlns:p14="http://schemas.microsoft.com/office/powerpoint/2010/main" val="3058309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88AD392-4E45-49DE-A01F-390C7D95E451}"/>
              </a:ext>
            </a:extLst>
          </p:cNvPr>
          <p:cNvPicPr>
            <a:picLocks noChangeAspect="1"/>
          </p:cNvPicPr>
          <p:nvPr/>
        </p:nvPicPr>
        <p:blipFill>
          <a:blip r:embed="rId2"/>
          <a:stretch>
            <a:fillRect/>
          </a:stretch>
        </p:blipFill>
        <p:spPr>
          <a:xfrm>
            <a:off x="954205" y="418348"/>
            <a:ext cx="3645724" cy="5614903"/>
          </a:xfrm>
          <a:prstGeom prst="rect">
            <a:avLst/>
          </a:prstGeom>
        </p:spPr>
      </p:pic>
      <p:sp>
        <p:nvSpPr>
          <p:cNvPr id="5" name="Title 4">
            <a:extLst>
              <a:ext uri="{FF2B5EF4-FFF2-40B4-BE49-F238E27FC236}">
                <a16:creationId xmlns:a16="http://schemas.microsoft.com/office/drawing/2014/main" id="{E68F01E9-B7C0-4006-8E8A-D20B4B605D1F}"/>
              </a:ext>
            </a:extLst>
          </p:cNvPr>
          <p:cNvSpPr>
            <a:spLocks noGrp="1"/>
          </p:cNvSpPr>
          <p:nvPr>
            <p:ph type="ctrTitle"/>
          </p:nvPr>
        </p:nvSpPr>
        <p:spPr>
          <a:xfrm>
            <a:off x="4944140" y="1122363"/>
            <a:ext cx="6783572" cy="2387600"/>
          </a:xfrm>
        </p:spPr>
        <p:txBody>
          <a:bodyPr/>
          <a:lstStyle/>
          <a:p>
            <a:r>
              <a:rPr lang="en-US" dirty="0" err="1">
                <a:latin typeface="Aharoni" panose="02010803020104030203" pitchFamily="2" charset="-79"/>
                <a:cs typeface="Aharoni" panose="02010803020104030203" pitchFamily="2" charset="-79"/>
              </a:rPr>
              <a:t>Drie</a:t>
            </a:r>
            <a:r>
              <a:rPr lang="en-US" dirty="0">
                <a:latin typeface="Aharoni" panose="02010803020104030203" pitchFamily="2" charset="-79"/>
                <a:cs typeface="Aharoni" panose="02010803020104030203" pitchFamily="2" charset="-79"/>
              </a:rPr>
              <a:t> </a:t>
            </a:r>
            <a:r>
              <a:rPr lang="en-US" dirty="0" err="1">
                <a:latin typeface="Aharoni" panose="02010803020104030203" pitchFamily="2" charset="-79"/>
                <a:cs typeface="Aharoni" panose="02010803020104030203" pitchFamily="2" charset="-79"/>
              </a:rPr>
              <a:t>Eenheid</a:t>
            </a:r>
            <a:endParaRPr lang="en-US" dirty="0">
              <a:latin typeface="Aharoni" panose="02010803020104030203" pitchFamily="2" charset="-79"/>
              <a:cs typeface="Aharoni" panose="02010803020104030203" pitchFamily="2" charset="-79"/>
            </a:endParaRPr>
          </a:p>
        </p:txBody>
      </p:sp>
      <p:sp>
        <p:nvSpPr>
          <p:cNvPr id="6" name="Subtitle 5">
            <a:extLst>
              <a:ext uri="{FF2B5EF4-FFF2-40B4-BE49-F238E27FC236}">
                <a16:creationId xmlns:a16="http://schemas.microsoft.com/office/drawing/2014/main" id="{939CF0F7-B5BC-48C4-A974-D247D632CF51}"/>
              </a:ext>
            </a:extLst>
          </p:cNvPr>
          <p:cNvSpPr>
            <a:spLocks noGrp="1"/>
          </p:cNvSpPr>
          <p:nvPr>
            <p:ph type="subTitle" idx="1"/>
          </p:nvPr>
        </p:nvSpPr>
        <p:spPr>
          <a:xfrm>
            <a:off x="5925879" y="3509963"/>
            <a:ext cx="4820093" cy="1655762"/>
          </a:xfrm>
        </p:spPr>
        <p:txBody>
          <a:bodyPr>
            <a:normAutofit/>
          </a:bodyPr>
          <a:lstStyle/>
          <a:p>
            <a:r>
              <a:rPr lang="en-US" sz="2000" dirty="0">
                <a:latin typeface="Aharoni" panose="02010803020104030203" pitchFamily="2" charset="-79"/>
                <a:cs typeface="Aharoni" panose="02010803020104030203" pitchFamily="2" charset="-79"/>
              </a:rPr>
              <a:t>TERME EN VOORWAARDES GELD</a:t>
            </a:r>
          </a:p>
        </p:txBody>
      </p:sp>
    </p:spTree>
    <p:extLst>
      <p:ext uri="{BB962C8B-B14F-4D97-AF65-F5344CB8AC3E}">
        <p14:creationId xmlns:p14="http://schemas.microsoft.com/office/powerpoint/2010/main" val="1877498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bemiddelaars</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723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bemiddelaars</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voorbidders</a:t>
            </a:r>
            <a:endParaRPr lang="en-US" sz="2400" dirty="0">
              <a:latin typeface="Aldhabi" panose="01000000000000000000" pitchFamily="2" charset="-78"/>
              <a:cs typeface="Aldhabi" panose="01000000000000000000" pitchFamily="2" charset="-78"/>
            </a:endParaRP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205623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251231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8B4DF25-C084-48A8-9842-B54F9AB32EBA}"/>
              </a:ext>
            </a:extLst>
          </p:cNvPr>
          <p:cNvSpPr/>
          <p:nvPr/>
        </p:nvSpPr>
        <p:spPr>
          <a:xfrm>
            <a:off x="2601805" y="1074509"/>
            <a:ext cx="8450664" cy="470898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a:t>
            </a: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die vader-seun beeld kan nie letterlik toegepas word op die goddelike Vader-Seun verhouding binne die Godheid nie. </a:t>
            </a:r>
            <a:r>
              <a:rPr kumimoji="0" lang="nl-NL" sz="3600" b="1"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Die Seun is nie die natuurlike, letterlike Seun van die Vader nie.</a:t>
            </a: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 'N Natuurlike kind het 'n begin, terwyl die Seun in die Godheid ewig is. </a:t>
            </a:r>
            <a:r>
              <a:rPr kumimoji="0" lang="nl-NL" sz="3600" b="1"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Die term "Seun" word metafories gebruik</a:t>
            </a: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 wanneer dit op die Godheid toegepas word. Dit dra die idees van onderskeiding van persone binne die Godheid en die gelykheid van die natuur in die konteks van ‘n ewige, liefdevolle verhouding</a:t>
            </a:r>
            <a:r>
              <a:rPr kumimoji="0" lang="en-ZA" sz="20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 </a:t>
            </a:r>
            <a:r>
              <a:rPr kumimoji="0" lang="en-ZA" sz="2000" b="0" i="0" u="none" strike="noStrike" kern="1200" cap="none" spc="0" normalizeH="0" baseline="0" noProof="0" dirty="0" err="1">
                <a:ln>
                  <a:noFill/>
                </a:ln>
                <a:solidFill>
                  <a:prstClr val="black"/>
                </a:solidFill>
                <a:effectLst/>
                <a:uLnTx/>
                <a:uFillTx/>
                <a:latin typeface="Aldhabi" panose="01000000000000000000" pitchFamily="2" charset="-78"/>
                <a:ea typeface="+mn-ea"/>
                <a:cs typeface="Aldhabi" panose="01000000000000000000" pitchFamily="2" charset="-78"/>
              </a:rPr>
              <a:t>Ángel</a:t>
            </a:r>
            <a:r>
              <a:rPr kumimoji="0" lang="en-ZA" sz="20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 Manuel Rodríguez</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ZA" sz="11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(https://adventistbiblicalresearch.org/materials/godgodhead-jesus-christ/question-sonship)</a:t>
            </a:r>
            <a:endParaRPr kumimoji="0" lang="en-US"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endParaRPr>
          </a:p>
        </p:txBody>
      </p:sp>
      <p:pic>
        <p:nvPicPr>
          <p:cNvPr id="3" name="Picture 2">
            <a:extLst>
              <a:ext uri="{FF2B5EF4-FFF2-40B4-BE49-F238E27FC236}">
                <a16:creationId xmlns:a16="http://schemas.microsoft.com/office/drawing/2014/main" id="{AF8A50C7-7C4D-4BB4-9D77-1040EDC01149}"/>
              </a:ext>
            </a:extLst>
          </p:cNvPr>
          <p:cNvPicPr>
            <a:picLocks noChangeAspect="1"/>
          </p:cNvPicPr>
          <p:nvPr/>
        </p:nvPicPr>
        <p:blipFill>
          <a:blip r:embed="rId2"/>
          <a:stretch>
            <a:fillRect/>
          </a:stretch>
        </p:blipFill>
        <p:spPr>
          <a:xfrm>
            <a:off x="527780" y="1157550"/>
            <a:ext cx="1532132" cy="4325325"/>
          </a:xfrm>
          <a:prstGeom prst="rect">
            <a:avLst/>
          </a:prstGeom>
        </p:spPr>
      </p:pic>
    </p:spTree>
    <p:extLst>
      <p:ext uri="{BB962C8B-B14F-4D97-AF65-F5344CB8AC3E}">
        <p14:creationId xmlns:p14="http://schemas.microsoft.com/office/powerpoint/2010/main" val="51769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11713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r>
              <a:rPr lang="nl-NL" dirty="0">
                <a:latin typeface="Aldhabi" panose="01000000000000000000" pitchFamily="2" charset="-78"/>
                <a:cs typeface="Aldhabi" panose="01000000000000000000" pitchFamily="2" charset="-78"/>
              </a:rPr>
              <a:t>Mar 14:61  Maar Hy het stilgebly en geen antwoord gegee nie. Weer stel die hoëpriester Hom die vraag en sê vir Hom: Is U die Christus, </a:t>
            </a:r>
            <a:r>
              <a:rPr lang="nl-NL" b="1" dirty="0">
                <a:latin typeface="Aldhabi" panose="01000000000000000000" pitchFamily="2" charset="-78"/>
                <a:cs typeface="Aldhabi" panose="01000000000000000000" pitchFamily="2" charset="-78"/>
              </a:rPr>
              <a:t>die Seun van die geseënde God</a:t>
            </a:r>
            <a:r>
              <a:rPr lang="nl-NL" dirty="0">
                <a:latin typeface="Aldhabi" panose="01000000000000000000" pitchFamily="2" charset="-78"/>
                <a:cs typeface="Aldhabi" panose="01000000000000000000" pitchFamily="2" charset="-78"/>
              </a:rPr>
              <a:t>? 62 </a:t>
            </a:r>
            <a:r>
              <a:rPr lang="nl-NL" b="1" dirty="0">
                <a:latin typeface="Aldhabi" panose="01000000000000000000" pitchFamily="2" charset="-78"/>
                <a:cs typeface="Aldhabi" panose="01000000000000000000" pitchFamily="2" charset="-78"/>
              </a:rPr>
              <a:t> En Jesus sê: Ek is. </a:t>
            </a:r>
            <a:r>
              <a:rPr lang="nl-NL" dirty="0">
                <a:latin typeface="Aldhabi" panose="01000000000000000000" pitchFamily="2" charset="-78"/>
                <a:cs typeface="Aldhabi" panose="01000000000000000000" pitchFamily="2" charset="-78"/>
              </a:rPr>
              <a:t>En u almal sal die Seun van die mens aan die regterhand van die krag van God sien sit en kom met die wolke van die hemel.</a:t>
            </a: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481494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r>
              <a:rPr lang="nl-NL" dirty="0">
                <a:latin typeface="Aldhabi" panose="01000000000000000000" pitchFamily="2" charset="-78"/>
                <a:cs typeface="Aldhabi" panose="01000000000000000000" pitchFamily="2" charset="-78"/>
              </a:rPr>
              <a:t>Mar 14:61  Maar Hy het stilgebly en geen antwoord gegee nie. Weer stel die hoëpriester Hom die vraag en sê vir Hom: Is U die Christus, </a:t>
            </a:r>
            <a:r>
              <a:rPr lang="nl-NL" b="1" dirty="0">
                <a:latin typeface="Aldhabi" panose="01000000000000000000" pitchFamily="2" charset="-78"/>
                <a:cs typeface="Aldhabi" panose="01000000000000000000" pitchFamily="2" charset="-78"/>
              </a:rPr>
              <a:t>die Seun van die geseënde God</a:t>
            </a:r>
            <a:r>
              <a:rPr lang="nl-NL" dirty="0">
                <a:latin typeface="Aldhabi" panose="01000000000000000000" pitchFamily="2" charset="-78"/>
                <a:cs typeface="Aldhabi" panose="01000000000000000000" pitchFamily="2" charset="-78"/>
              </a:rPr>
              <a:t>? 62 </a:t>
            </a:r>
            <a:r>
              <a:rPr lang="nl-NL" b="1" dirty="0">
                <a:latin typeface="Aldhabi" panose="01000000000000000000" pitchFamily="2" charset="-78"/>
                <a:cs typeface="Aldhabi" panose="01000000000000000000" pitchFamily="2" charset="-78"/>
              </a:rPr>
              <a:t> En Jesus sê: Ek is. </a:t>
            </a:r>
            <a:r>
              <a:rPr lang="nl-NL" dirty="0">
                <a:latin typeface="Aldhabi" panose="01000000000000000000" pitchFamily="2" charset="-78"/>
                <a:cs typeface="Aldhabi" panose="01000000000000000000" pitchFamily="2" charset="-78"/>
              </a:rPr>
              <a:t>En u almal sal die Seun van die mens aan die regterhand van die krag van God sien sit en kom met die wolke van die hemel.</a:t>
            </a:r>
          </a:p>
          <a:p>
            <a:r>
              <a:rPr lang="nl-NL" dirty="0">
                <a:latin typeface="Aldhabi" panose="01000000000000000000" pitchFamily="2" charset="-78"/>
                <a:cs typeface="Aldhabi" panose="01000000000000000000" pitchFamily="2" charset="-78"/>
              </a:rPr>
              <a:t>Luk 8:28  En toe hy Jesus sien, skreeu hy uit en val voor Hom neer en sê met ‘n groot stem: Wat het ons met U te doen, Jesus, </a:t>
            </a:r>
            <a:r>
              <a:rPr lang="nl-NL" b="1" dirty="0">
                <a:latin typeface="Aldhabi" panose="01000000000000000000" pitchFamily="2" charset="-78"/>
                <a:cs typeface="Aldhabi" panose="01000000000000000000" pitchFamily="2" charset="-78"/>
              </a:rPr>
              <a:t>Seun van die allerhoogste God</a:t>
            </a:r>
            <a:r>
              <a:rPr lang="nl-NL" dirty="0">
                <a:latin typeface="Aldhabi" panose="01000000000000000000" pitchFamily="2" charset="-78"/>
                <a:cs typeface="Aldhabi" panose="01000000000000000000" pitchFamily="2" charset="-78"/>
              </a:rPr>
              <a:t>? Ek bid U, moet my nie pynig nie— </a:t>
            </a: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528063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r>
              <a:rPr lang="nl-NL" dirty="0">
                <a:latin typeface="Aldhabi" panose="01000000000000000000" pitchFamily="2" charset="-78"/>
                <a:cs typeface="Aldhabi" panose="01000000000000000000" pitchFamily="2" charset="-78"/>
              </a:rPr>
              <a:t>Mar 14:61  Maar Hy het stilgebly en geen antwoord gegee nie. Weer stel die hoëpriester Hom die vraag en sê vir Hom: Is U die Christus, </a:t>
            </a:r>
            <a:r>
              <a:rPr lang="nl-NL" b="1" dirty="0">
                <a:latin typeface="Aldhabi" panose="01000000000000000000" pitchFamily="2" charset="-78"/>
                <a:cs typeface="Aldhabi" panose="01000000000000000000" pitchFamily="2" charset="-78"/>
              </a:rPr>
              <a:t>die Seun van die geseënde God</a:t>
            </a:r>
            <a:r>
              <a:rPr lang="nl-NL" dirty="0">
                <a:latin typeface="Aldhabi" panose="01000000000000000000" pitchFamily="2" charset="-78"/>
                <a:cs typeface="Aldhabi" panose="01000000000000000000" pitchFamily="2" charset="-78"/>
              </a:rPr>
              <a:t>? 62 </a:t>
            </a:r>
            <a:r>
              <a:rPr lang="nl-NL" b="1" dirty="0">
                <a:latin typeface="Aldhabi" panose="01000000000000000000" pitchFamily="2" charset="-78"/>
                <a:cs typeface="Aldhabi" panose="01000000000000000000" pitchFamily="2" charset="-78"/>
              </a:rPr>
              <a:t> En Jesus sê: Ek is. </a:t>
            </a:r>
            <a:r>
              <a:rPr lang="nl-NL" dirty="0">
                <a:latin typeface="Aldhabi" panose="01000000000000000000" pitchFamily="2" charset="-78"/>
                <a:cs typeface="Aldhabi" panose="01000000000000000000" pitchFamily="2" charset="-78"/>
              </a:rPr>
              <a:t>En u almal sal die Seun van die mens aan die regterhand van die krag van God sien sit en kom met die wolke van die hemel.</a:t>
            </a:r>
          </a:p>
          <a:p>
            <a:r>
              <a:rPr lang="nl-NL" dirty="0">
                <a:latin typeface="Aldhabi" panose="01000000000000000000" pitchFamily="2" charset="-78"/>
                <a:cs typeface="Aldhabi" panose="01000000000000000000" pitchFamily="2" charset="-78"/>
              </a:rPr>
              <a:t>Luk 8:28  En toe hy Jesus sien, skreeu hy uit en val voor Hom neer en sê met ‘n groot stem: Wat het ons met U te doen, Jesus, </a:t>
            </a:r>
            <a:r>
              <a:rPr lang="nl-NL" b="1" dirty="0">
                <a:latin typeface="Aldhabi" panose="01000000000000000000" pitchFamily="2" charset="-78"/>
                <a:cs typeface="Aldhabi" panose="01000000000000000000" pitchFamily="2" charset="-78"/>
              </a:rPr>
              <a:t>Seun van die allerhoogste God</a:t>
            </a:r>
            <a:r>
              <a:rPr lang="nl-NL" dirty="0">
                <a:latin typeface="Aldhabi" panose="01000000000000000000" pitchFamily="2" charset="-78"/>
                <a:cs typeface="Aldhabi" panose="01000000000000000000" pitchFamily="2" charset="-78"/>
              </a:rPr>
              <a:t>? Ek bid U, moet my nie pynig nie— </a:t>
            </a:r>
          </a:p>
          <a:p>
            <a:r>
              <a:rPr lang="nl-NL" dirty="0">
                <a:latin typeface="Aldhabi" panose="01000000000000000000" pitchFamily="2" charset="-78"/>
                <a:cs typeface="Aldhabi" panose="01000000000000000000" pitchFamily="2" charset="-78"/>
              </a:rPr>
              <a:t>Joh 3:16  Want so lief het God die wêreld gehad, dat </a:t>
            </a:r>
            <a:r>
              <a:rPr lang="nl-NL" b="1" dirty="0">
                <a:latin typeface="Aldhabi" panose="01000000000000000000" pitchFamily="2" charset="-78"/>
                <a:cs typeface="Aldhabi" panose="01000000000000000000" pitchFamily="2" charset="-78"/>
              </a:rPr>
              <a:t>Hy sy eniggebore Seun</a:t>
            </a:r>
            <a:r>
              <a:rPr lang="nl-NL" dirty="0">
                <a:latin typeface="Aldhabi" panose="01000000000000000000" pitchFamily="2" charset="-78"/>
                <a:cs typeface="Aldhabi" panose="01000000000000000000" pitchFamily="2" charset="-78"/>
              </a:rPr>
              <a:t> gegee het, sodat elkeen wat in Hom glo, nie verlore mag gaan nie, maar die ewige lewe kan hê.</a:t>
            </a: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470660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r>
              <a:rPr lang="nl-NL" dirty="0">
                <a:latin typeface="Aldhabi" panose="01000000000000000000" pitchFamily="2" charset="-78"/>
                <a:cs typeface="Aldhabi" panose="01000000000000000000" pitchFamily="2" charset="-78"/>
              </a:rPr>
              <a:t>Mar 14:61  Maar Hy het stilgebly en geen antwoord gegee nie. Weer stel die hoëpriester Hom die vraag en sê vir Hom: Is U die Christus, </a:t>
            </a:r>
            <a:r>
              <a:rPr lang="nl-NL" b="1" dirty="0">
                <a:latin typeface="Aldhabi" panose="01000000000000000000" pitchFamily="2" charset="-78"/>
                <a:cs typeface="Aldhabi" panose="01000000000000000000" pitchFamily="2" charset="-78"/>
              </a:rPr>
              <a:t>die Seun van die geseënde God</a:t>
            </a:r>
            <a:r>
              <a:rPr lang="nl-NL" dirty="0">
                <a:latin typeface="Aldhabi" panose="01000000000000000000" pitchFamily="2" charset="-78"/>
                <a:cs typeface="Aldhabi" panose="01000000000000000000" pitchFamily="2" charset="-78"/>
              </a:rPr>
              <a:t>? 62 </a:t>
            </a:r>
            <a:r>
              <a:rPr lang="nl-NL" b="1" dirty="0">
                <a:latin typeface="Aldhabi" panose="01000000000000000000" pitchFamily="2" charset="-78"/>
                <a:cs typeface="Aldhabi" panose="01000000000000000000" pitchFamily="2" charset="-78"/>
              </a:rPr>
              <a:t> En Jesus sê: Ek is. </a:t>
            </a:r>
            <a:r>
              <a:rPr lang="nl-NL" dirty="0">
                <a:latin typeface="Aldhabi" panose="01000000000000000000" pitchFamily="2" charset="-78"/>
                <a:cs typeface="Aldhabi" panose="01000000000000000000" pitchFamily="2" charset="-78"/>
              </a:rPr>
              <a:t>En u almal sal die Seun van die mens aan die regterhand van die krag van God sien sit en kom met die wolke van die hemel.</a:t>
            </a:r>
          </a:p>
          <a:p>
            <a:r>
              <a:rPr lang="nl-NL" dirty="0">
                <a:latin typeface="Aldhabi" panose="01000000000000000000" pitchFamily="2" charset="-78"/>
                <a:cs typeface="Aldhabi" panose="01000000000000000000" pitchFamily="2" charset="-78"/>
              </a:rPr>
              <a:t>Luk 8:28  En toe hy Jesus sien, skreeu hy uit en val voor Hom neer en sê met ‘n groot stem: Wat het ons met U te doen, Jesus, </a:t>
            </a:r>
            <a:r>
              <a:rPr lang="nl-NL" b="1" dirty="0">
                <a:latin typeface="Aldhabi" panose="01000000000000000000" pitchFamily="2" charset="-78"/>
                <a:cs typeface="Aldhabi" panose="01000000000000000000" pitchFamily="2" charset="-78"/>
              </a:rPr>
              <a:t>Seun van die allerhoogste God</a:t>
            </a:r>
            <a:r>
              <a:rPr lang="nl-NL" dirty="0">
                <a:latin typeface="Aldhabi" panose="01000000000000000000" pitchFamily="2" charset="-78"/>
                <a:cs typeface="Aldhabi" panose="01000000000000000000" pitchFamily="2" charset="-78"/>
              </a:rPr>
              <a:t>? Ek bid U, moet my nie pynig nie— </a:t>
            </a:r>
          </a:p>
          <a:p>
            <a:r>
              <a:rPr lang="nl-NL" dirty="0">
                <a:latin typeface="Aldhabi" panose="01000000000000000000" pitchFamily="2" charset="-78"/>
                <a:cs typeface="Aldhabi" panose="01000000000000000000" pitchFamily="2" charset="-78"/>
              </a:rPr>
              <a:t>Joh 3:16  Want so lief het God die wêreld gehad, dat </a:t>
            </a:r>
            <a:r>
              <a:rPr lang="nl-NL" b="1" dirty="0">
                <a:latin typeface="Aldhabi" panose="01000000000000000000" pitchFamily="2" charset="-78"/>
                <a:cs typeface="Aldhabi" panose="01000000000000000000" pitchFamily="2" charset="-78"/>
              </a:rPr>
              <a:t>Hy sy eniggebore Seun</a:t>
            </a:r>
            <a:r>
              <a:rPr lang="nl-NL" dirty="0">
                <a:latin typeface="Aldhabi" panose="01000000000000000000" pitchFamily="2" charset="-78"/>
                <a:cs typeface="Aldhabi" panose="01000000000000000000" pitchFamily="2" charset="-78"/>
              </a:rPr>
              <a:t> gegee het, sodat elkeen wat in Hom glo, nie verlore mag gaan nie, maar die ewige lewe kan hê.</a:t>
            </a:r>
          </a:p>
          <a:p>
            <a:r>
              <a:rPr lang="nl-NL" dirty="0">
                <a:latin typeface="Aldhabi" panose="01000000000000000000" pitchFamily="2" charset="-78"/>
                <a:cs typeface="Aldhabi" panose="01000000000000000000" pitchFamily="2" charset="-78"/>
              </a:rPr>
              <a:t>Joh 20:30  Nog baie ander tekens het Jesus voor sy dissipels gedoen wat in hierdie boek nie beskrywe is nie; 31  maar hierdie is beskrywe, </a:t>
            </a:r>
            <a:r>
              <a:rPr lang="nl-NL" b="1" dirty="0">
                <a:latin typeface="Aldhabi" panose="01000000000000000000" pitchFamily="2" charset="-78"/>
                <a:cs typeface="Aldhabi" panose="01000000000000000000" pitchFamily="2" charset="-78"/>
              </a:rPr>
              <a:t>dat julle kan glo dat Jesus die Christus is, die Seun van God</a:t>
            </a:r>
            <a:r>
              <a:rPr lang="nl-NL" dirty="0">
                <a:latin typeface="Aldhabi" panose="01000000000000000000" pitchFamily="2" charset="-78"/>
                <a:cs typeface="Aldhabi" panose="01000000000000000000" pitchFamily="2" charset="-78"/>
              </a:rPr>
              <a:t>; en dat julle deur te glo die lewe kan hê in sy Naam. </a:t>
            </a: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43213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lnSpcReduction="10000"/>
          </a:bodyPr>
          <a:lstStyle/>
          <a:p>
            <a:r>
              <a:rPr lang="nl-NL" dirty="0">
                <a:latin typeface="Aldhabi" panose="01000000000000000000" pitchFamily="2" charset="-78"/>
                <a:cs typeface="Aldhabi" panose="01000000000000000000" pitchFamily="2" charset="-78"/>
              </a:rPr>
              <a:t>Mat 17:5  Terwyl hy nog spreek, oordek ‘n helderligte wolk hulle meteens en daar sê ‘n stem uit die wolk: </a:t>
            </a:r>
            <a:r>
              <a:rPr lang="nl-NL" b="1" dirty="0">
                <a:latin typeface="Aldhabi" panose="01000000000000000000" pitchFamily="2" charset="-78"/>
                <a:cs typeface="Aldhabi" panose="01000000000000000000" pitchFamily="2" charset="-78"/>
              </a:rPr>
              <a:t>Dit is my geliefde Seun </a:t>
            </a:r>
            <a:r>
              <a:rPr lang="nl-NL" dirty="0">
                <a:latin typeface="Aldhabi" panose="01000000000000000000" pitchFamily="2" charset="-78"/>
                <a:cs typeface="Aldhabi" panose="01000000000000000000" pitchFamily="2" charset="-78"/>
              </a:rPr>
              <a:t>in wie Ek ‘n welbehae het. Luister na Hom! </a:t>
            </a:r>
          </a:p>
          <a:p>
            <a:r>
              <a:rPr lang="nl-NL" dirty="0">
                <a:latin typeface="Aldhabi" panose="01000000000000000000" pitchFamily="2" charset="-78"/>
                <a:cs typeface="Aldhabi" panose="01000000000000000000" pitchFamily="2" charset="-78"/>
              </a:rPr>
              <a:t>Mar 14:61  Maar Hy het stilgebly en geen antwoord gegee nie. Weer stel die hoëpriester Hom die vraag en sê vir Hom: Is U die Christus, </a:t>
            </a:r>
            <a:r>
              <a:rPr lang="nl-NL" b="1" dirty="0">
                <a:latin typeface="Aldhabi" panose="01000000000000000000" pitchFamily="2" charset="-78"/>
                <a:cs typeface="Aldhabi" panose="01000000000000000000" pitchFamily="2" charset="-78"/>
              </a:rPr>
              <a:t>die Seun van die geseënde God</a:t>
            </a:r>
            <a:r>
              <a:rPr lang="nl-NL" dirty="0">
                <a:latin typeface="Aldhabi" panose="01000000000000000000" pitchFamily="2" charset="-78"/>
                <a:cs typeface="Aldhabi" panose="01000000000000000000" pitchFamily="2" charset="-78"/>
              </a:rPr>
              <a:t>? 62 </a:t>
            </a:r>
            <a:r>
              <a:rPr lang="nl-NL" b="1" dirty="0">
                <a:latin typeface="Aldhabi" panose="01000000000000000000" pitchFamily="2" charset="-78"/>
                <a:cs typeface="Aldhabi" panose="01000000000000000000" pitchFamily="2" charset="-78"/>
              </a:rPr>
              <a:t> En Jesus sê: Ek is. </a:t>
            </a:r>
            <a:r>
              <a:rPr lang="nl-NL" dirty="0">
                <a:latin typeface="Aldhabi" panose="01000000000000000000" pitchFamily="2" charset="-78"/>
                <a:cs typeface="Aldhabi" panose="01000000000000000000" pitchFamily="2" charset="-78"/>
              </a:rPr>
              <a:t>En u almal sal die Seun van die mens aan die regterhand van die krag van God sien sit en kom met die wolke van die hemel.</a:t>
            </a:r>
          </a:p>
          <a:p>
            <a:r>
              <a:rPr lang="nl-NL" dirty="0">
                <a:latin typeface="Aldhabi" panose="01000000000000000000" pitchFamily="2" charset="-78"/>
                <a:cs typeface="Aldhabi" panose="01000000000000000000" pitchFamily="2" charset="-78"/>
              </a:rPr>
              <a:t>Luk 8:28  En toe hy Jesus sien, skreeu hy uit en val voor Hom neer en sê met ‘n groot stem: Wat het ons met U te doen, Jesus, </a:t>
            </a:r>
            <a:r>
              <a:rPr lang="nl-NL" b="1" dirty="0">
                <a:latin typeface="Aldhabi" panose="01000000000000000000" pitchFamily="2" charset="-78"/>
                <a:cs typeface="Aldhabi" panose="01000000000000000000" pitchFamily="2" charset="-78"/>
              </a:rPr>
              <a:t>Seun van die allerhoogste God</a:t>
            </a:r>
            <a:r>
              <a:rPr lang="nl-NL" dirty="0">
                <a:latin typeface="Aldhabi" panose="01000000000000000000" pitchFamily="2" charset="-78"/>
                <a:cs typeface="Aldhabi" panose="01000000000000000000" pitchFamily="2" charset="-78"/>
              </a:rPr>
              <a:t>? Ek bid U, moet my nie pynig nie— </a:t>
            </a:r>
          </a:p>
          <a:p>
            <a:r>
              <a:rPr lang="nl-NL" dirty="0">
                <a:latin typeface="Aldhabi" panose="01000000000000000000" pitchFamily="2" charset="-78"/>
                <a:cs typeface="Aldhabi" panose="01000000000000000000" pitchFamily="2" charset="-78"/>
              </a:rPr>
              <a:t>Joh 3:16  Want so lief het God die wêreld gehad, dat </a:t>
            </a:r>
            <a:r>
              <a:rPr lang="nl-NL" b="1" dirty="0">
                <a:latin typeface="Aldhabi" panose="01000000000000000000" pitchFamily="2" charset="-78"/>
                <a:cs typeface="Aldhabi" panose="01000000000000000000" pitchFamily="2" charset="-78"/>
              </a:rPr>
              <a:t>Hy sy eniggebore Seun</a:t>
            </a:r>
            <a:r>
              <a:rPr lang="nl-NL" dirty="0">
                <a:latin typeface="Aldhabi" panose="01000000000000000000" pitchFamily="2" charset="-78"/>
                <a:cs typeface="Aldhabi" panose="01000000000000000000" pitchFamily="2" charset="-78"/>
              </a:rPr>
              <a:t> gegee het, sodat elkeen wat in Hom glo, nie verlore mag gaan nie, maar die ewige lewe kan hê.</a:t>
            </a:r>
          </a:p>
          <a:p>
            <a:r>
              <a:rPr lang="nl-NL" dirty="0">
                <a:latin typeface="Aldhabi" panose="01000000000000000000" pitchFamily="2" charset="-78"/>
                <a:cs typeface="Aldhabi" panose="01000000000000000000" pitchFamily="2" charset="-78"/>
              </a:rPr>
              <a:t>Joh 20:30  Nog baie ander tekens het Jesus voor sy dissipels gedoen wat in hierdie boek nie beskrywe is nie; 31  maar hierdie is beskrywe, </a:t>
            </a:r>
            <a:r>
              <a:rPr lang="nl-NL" b="1" dirty="0">
                <a:latin typeface="Aldhabi" panose="01000000000000000000" pitchFamily="2" charset="-78"/>
                <a:cs typeface="Aldhabi" panose="01000000000000000000" pitchFamily="2" charset="-78"/>
              </a:rPr>
              <a:t>dat julle kan glo dat Jesus die Christus is, die Seun van God</a:t>
            </a:r>
            <a:r>
              <a:rPr lang="nl-NL" dirty="0">
                <a:latin typeface="Aldhabi" panose="01000000000000000000" pitchFamily="2" charset="-78"/>
                <a:cs typeface="Aldhabi" panose="01000000000000000000" pitchFamily="2" charset="-78"/>
              </a:rPr>
              <a:t>; en dat julle deur te glo die lewe kan hê in sy Naam. </a:t>
            </a:r>
          </a:p>
          <a:p>
            <a:r>
              <a:rPr lang="nl-NL" dirty="0">
                <a:latin typeface="Aldhabi" panose="01000000000000000000" pitchFamily="2" charset="-78"/>
                <a:cs typeface="Aldhabi" panose="01000000000000000000" pitchFamily="2" charset="-78"/>
              </a:rPr>
              <a:t>1Jn 4:9  Hierin is die liefde van God tot ons geopenbaar, </a:t>
            </a:r>
            <a:r>
              <a:rPr lang="nl-NL" b="1" dirty="0">
                <a:latin typeface="Aldhabi" panose="01000000000000000000" pitchFamily="2" charset="-78"/>
                <a:cs typeface="Aldhabi" panose="01000000000000000000" pitchFamily="2" charset="-78"/>
              </a:rPr>
              <a:t>dat God sy eniggebore Seun </a:t>
            </a:r>
            <a:r>
              <a:rPr lang="nl-NL" dirty="0">
                <a:latin typeface="Aldhabi" panose="01000000000000000000" pitchFamily="2" charset="-78"/>
                <a:cs typeface="Aldhabi" panose="01000000000000000000" pitchFamily="2" charset="-78"/>
              </a:rPr>
              <a:t>in die wêreld gestuur het, sodat ons deur Hom kan lewe. </a:t>
            </a:r>
            <a:endParaRPr lang="en-ZA" dirty="0">
              <a:latin typeface="Aldhabi" panose="01000000000000000000" pitchFamily="2" charset="-78"/>
              <a:cs typeface="Aldhabi" panose="01000000000000000000" pitchFamily="2" charset="-78"/>
            </a:endParaRPr>
          </a:p>
          <a:p>
            <a:endParaRPr lang="en-ZA" dirty="0">
              <a:latin typeface="Aldhabi" panose="01000000000000000000" pitchFamily="2" charset="-78"/>
              <a:cs typeface="Aldhabi" panose="01000000000000000000" pitchFamily="2" charset="-78"/>
            </a:endParaRPr>
          </a:p>
          <a:p>
            <a:endParaRPr lang="en-US"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88153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5C44D03-246E-4C14-9748-5513BA06E6AD}"/>
              </a:ext>
            </a:extLst>
          </p:cNvPr>
          <p:cNvPicPr>
            <a:picLocks noChangeAspect="1"/>
          </p:cNvPicPr>
          <p:nvPr/>
        </p:nvPicPr>
        <p:blipFill>
          <a:blip r:embed="rId2">
            <a:grayscl/>
          </a:blip>
          <a:stretch>
            <a:fillRect/>
          </a:stretch>
        </p:blipFill>
        <p:spPr>
          <a:xfrm>
            <a:off x="3493889" y="218258"/>
            <a:ext cx="4459761" cy="6868629"/>
          </a:xfrm>
          <a:prstGeom prst="rect">
            <a:avLst/>
          </a:prstGeom>
        </p:spPr>
      </p:pic>
    </p:spTree>
    <p:extLst>
      <p:ext uri="{BB962C8B-B14F-4D97-AF65-F5344CB8AC3E}">
        <p14:creationId xmlns:p14="http://schemas.microsoft.com/office/powerpoint/2010/main" val="3146131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838200" y="489193"/>
            <a:ext cx="10515600" cy="5640302"/>
          </a:xfrm>
        </p:spPr>
        <p:txBody>
          <a:bodyPr>
            <a:normAutofit lnSpcReduction="10000"/>
          </a:bodyPr>
          <a:lstStyle/>
          <a:p>
            <a:pPr marL="0" indent="0">
              <a:buNone/>
            </a:pPr>
            <a:r>
              <a:rPr lang="nl-NL" sz="3600" dirty="0">
                <a:latin typeface="Aldhabi" panose="01000000000000000000" pitchFamily="2" charset="-78"/>
                <a:cs typeface="Aldhabi" panose="01000000000000000000" pitchFamily="2" charset="-78"/>
              </a:rPr>
              <a:t>Pro 8:22-31 Die HERE het my berei as eersteling van sy weg, voor sy werke, van ouds af. Van ewigheid af is ek geformeer, van die begin af, van die voortyd van die aarde af. Toe daar nog geen wêreldvloede was nie, is ek gebore; toe fonteine, swaar van water, nog nie daar was nie; voordat die berge ingesink het, voor die heuwels is ek gebore; toe Hy die aarde en die velde en al die stoffies van die wêreld nog nie gemaak het nie. Toe Hy die hemele berei het, was ek daar; toe Hy ‘n kring afgetrek het op die oppervlakte van die wêreldvloed; toe Hy die wolke daarbo bevestig het, toe die bronne van die wêreldvloed sterk geword het; toe Hy vir die see sy grens gestel het, dat die waters sy bevel nie sou oortree nie; toe Hy die fondamente van die aarde vasgelê het— toe was ek ‘n kunstenaar naas Hom, en ek was dag vir dag vol verlustiging en het gespeel voor sy aangesig altyd, en het gespeel op sy wêreldrond, en my verlustiginge was met die mensekinders. </a:t>
            </a:r>
            <a:endParaRPr lang="en-ZA" sz="3600" dirty="0">
              <a:latin typeface="Aldhabi" panose="01000000000000000000" pitchFamily="2" charset="-78"/>
              <a:cs typeface="Aldhabi" panose="01000000000000000000" pitchFamily="2" charset="-78"/>
            </a:endParaRPr>
          </a:p>
          <a:p>
            <a:pPr marL="0" indent="0">
              <a:buNone/>
            </a:pPr>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817427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3770899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CD132A-3F9C-46D9-8E8C-377997109AB5}"/>
              </a:ext>
            </a:extLst>
          </p:cNvPr>
          <p:cNvSpPr>
            <a:spLocks noGrp="1"/>
          </p:cNvSpPr>
          <p:nvPr>
            <p:ph type="ctrTitle"/>
          </p:nvPr>
        </p:nvSpPr>
        <p:spPr>
          <a:xfrm>
            <a:off x="-849913" y="169526"/>
            <a:ext cx="8135065" cy="1266092"/>
          </a:xfrm>
        </p:spPr>
        <p:txBody>
          <a:bodyPr>
            <a:normAutofit fontScale="90000"/>
          </a:bodyPr>
          <a:lstStyle/>
          <a:p>
            <a:r>
              <a:rPr lang="en-ZA" sz="8800" dirty="0">
                <a:latin typeface="Aldhabi" panose="01000000000000000000" pitchFamily="2" charset="-78"/>
                <a:cs typeface="Aldhabi" panose="01000000000000000000" pitchFamily="2" charset="-78"/>
              </a:rPr>
              <a:t>Die </a:t>
            </a:r>
            <a:r>
              <a:rPr lang="en-ZA" sz="8800" dirty="0" err="1">
                <a:latin typeface="Aldhabi" panose="01000000000000000000" pitchFamily="2" charset="-78"/>
                <a:cs typeface="Aldhabi" panose="01000000000000000000" pitchFamily="2" charset="-78"/>
              </a:rPr>
              <a:t>seun</a:t>
            </a:r>
            <a:r>
              <a:rPr lang="en-ZA" sz="8800" dirty="0">
                <a:latin typeface="Aldhabi" panose="01000000000000000000" pitchFamily="2" charset="-78"/>
                <a:cs typeface="Aldhabi" panose="01000000000000000000" pitchFamily="2" charset="-78"/>
              </a:rPr>
              <a:t> van Virgil</a:t>
            </a:r>
            <a:endParaRPr lang="en-US" sz="8800" dirty="0">
              <a:latin typeface="Aldhabi" panose="01000000000000000000" pitchFamily="2" charset="-78"/>
              <a:cs typeface="Aldhabi" panose="01000000000000000000" pitchFamily="2" charset="-78"/>
            </a:endParaRPr>
          </a:p>
        </p:txBody>
      </p:sp>
      <p:sp>
        <p:nvSpPr>
          <p:cNvPr id="6" name="Title 2">
            <a:extLst>
              <a:ext uri="{FF2B5EF4-FFF2-40B4-BE49-F238E27FC236}">
                <a16:creationId xmlns:a16="http://schemas.microsoft.com/office/drawing/2014/main" id="{35EAD07E-F908-44E6-A42D-20E1D6CD7C77}"/>
              </a:ext>
            </a:extLst>
          </p:cNvPr>
          <p:cNvSpPr txBox="1">
            <a:spLocks/>
          </p:cNvSpPr>
          <p:nvPr/>
        </p:nvSpPr>
        <p:spPr>
          <a:xfrm>
            <a:off x="5017607" y="14182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Virgil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8" name="Straight Connector 7">
            <a:extLst>
              <a:ext uri="{FF2B5EF4-FFF2-40B4-BE49-F238E27FC236}">
                <a16:creationId xmlns:a16="http://schemas.microsoft.com/office/drawing/2014/main" id="{8B37BEB6-8975-44DA-BD21-76A63805EBFD}"/>
              </a:ext>
            </a:extLst>
          </p:cNvPr>
          <p:cNvCxnSpPr/>
          <p:nvPr/>
        </p:nvCxnSpPr>
        <p:spPr>
          <a:xfrm>
            <a:off x="5948005" y="91554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9B66C6D-6D9D-47F1-8929-35F873CAC160}"/>
              </a:ext>
            </a:extLst>
          </p:cNvPr>
          <p:cNvCxnSpPr/>
          <p:nvPr/>
        </p:nvCxnSpPr>
        <p:spPr>
          <a:xfrm>
            <a:off x="5948005" y="104617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B6C1CEC-3EBC-4C47-849D-DFB87A720CEA}"/>
              </a:ext>
            </a:extLst>
          </p:cNvPr>
          <p:cNvCxnSpPr>
            <a:cxnSpLocks/>
          </p:cNvCxnSpPr>
          <p:nvPr/>
        </p:nvCxnSpPr>
        <p:spPr>
          <a:xfrm>
            <a:off x="6078633" y="586468"/>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861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CD132A-3F9C-46D9-8E8C-377997109AB5}"/>
              </a:ext>
            </a:extLst>
          </p:cNvPr>
          <p:cNvSpPr>
            <a:spLocks noGrp="1"/>
          </p:cNvSpPr>
          <p:nvPr>
            <p:ph type="ctrTitle"/>
          </p:nvPr>
        </p:nvSpPr>
        <p:spPr>
          <a:xfrm>
            <a:off x="-849913" y="169526"/>
            <a:ext cx="8135065" cy="1266092"/>
          </a:xfrm>
        </p:spPr>
        <p:txBody>
          <a:bodyPr>
            <a:normAutofit fontScale="90000"/>
          </a:bodyPr>
          <a:lstStyle/>
          <a:p>
            <a:r>
              <a:rPr lang="en-ZA" sz="8800" dirty="0">
                <a:latin typeface="Aldhabi" panose="01000000000000000000" pitchFamily="2" charset="-78"/>
                <a:cs typeface="Aldhabi" panose="01000000000000000000" pitchFamily="2" charset="-78"/>
              </a:rPr>
              <a:t>Die </a:t>
            </a:r>
            <a:r>
              <a:rPr lang="en-ZA" sz="8800" dirty="0" err="1">
                <a:latin typeface="Aldhabi" panose="01000000000000000000" pitchFamily="2" charset="-78"/>
                <a:cs typeface="Aldhabi" panose="01000000000000000000" pitchFamily="2" charset="-78"/>
              </a:rPr>
              <a:t>seun</a:t>
            </a:r>
            <a:r>
              <a:rPr lang="en-ZA" sz="8800" dirty="0">
                <a:latin typeface="Aldhabi" panose="01000000000000000000" pitchFamily="2" charset="-78"/>
                <a:cs typeface="Aldhabi" panose="01000000000000000000" pitchFamily="2" charset="-78"/>
              </a:rPr>
              <a:t> van Virgil</a:t>
            </a:r>
            <a:endParaRPr lang="en-US" sz="8800" dirty="0">
              <a:latin typeface="Aldhabi" panose="01000000000000000000" pitchFamily="2" charset="-78"/>
              <a:cs typeface="Aldhabi" panose="01000000000000000000" pitchFamily="2" charset="-78"/>
            </a:endParaRPr>
          </a:p>
        </p:txBody>
      </p:sp>
      <p:sp>
        <p:nvSpPr>
          <p:cNvPr id="6" name="Title 2">
            <a:extLst>
              <a:ext uri="{FF2B5EF4-FFF2-40B4-BE49-F238E27FC236}">
                <a16:creationId xmlns:a16="http://schemas.microsoft.com/office/drawing/2014/main" id="{35EAD07E-F908-44E6-A42D-20E1D6CD7C77}"/>
              </a:ext>
            </a:extLst>
          </p:cNvPr>
          <p:cNvSpPr txBox="1">
            <a:spLocks/>
          </p:cNvSpPr>
          <p:nvPr/>
        </p:nvSpPr>
        <p:spPr>
          <a:xfrm>
            <a:off x="5017607" y="14182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Virgil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8" name="Straight Connector 7">
            <a:extLst>
              <a:ext uri="{FF2B5EF4-FFF2-40B4-BE49-F238E27FC236}">
                <a16:creationId xmlns:a16="http://schemas.microsoft.com/office/drawing/2014/main" id="{8B37BEB6-8975-44DA-BD21-76A63805EBFD}"/>
              </a:ext>
            </a:extLst>
          </p:cNvPr>
          <p:cNvCxnSpPr/>
          <p:nvPr/>
        </p:nvCxnSpPr>
        <p:spPr>
          <a:xfrm>
            <a:off x="5948005" y="91554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9B66C6D-6D9D-47F1-8929-35F873CAC160}"/>
              </a:ext>
            </a:extLst>
          </p:cNvPr>
          <p:cNvCxnSpPr/>
          <p:nvPr/>
        </p:nvCxnSpPr>
        <p:spPr>
          <a:xfrm>
            <a:off x="5948005" y="104617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itle 2">
            <a:extLst>
              <a:ext uri="{FF2B5EF4-FFF2-40B4-BE49-F238E27FC236}">
                <a16:creationId xmlns:a16="http://schemas.microsoft.com/office/drawing/2014/main" id="{1A7E5DAB-6B0C-4746-AF4E-787FFDE70FCE}"/>
              </a:ext>
            </a:extLst>
          </p:cNvPr>
          <p:cNvSpPr txBox="1">
            <a:spLocks/>
          </p:cNvSpPr>
          <p:nvPr/>
        </p:nvSpPr>
        <p:spPr>
          <a:xfrm>
            <a:off x="-849913" y="1547446"/>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van God</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11" name="Title 2">
            <a:extLst>
              <a:ext uri="{FF2B5EF4-FFF2-40B4-BE49-F238E27FC236}">
                <a16:creationId xmlns:a16="http://schemas.microsoft.com/office/drawing/2014/main" id="{5AAA7E74-F832-4BE5-AE91-2272AA218A90}"/>
              </a:ext>
            </a:extLst>
          </p:cNvPr>
          <p:cNvSpPr txBox="1">
            <a:spLocks/>
          </p:cNvSpPr>
          <p:nvPr/>
        </p:nvSpPr>
        <p:spPr>
          <a:xfrm>
            <a:off x="5017607" y="154859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God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12" name="Straight Connector 11">
            <a:extLst>
              <a:ext uri="{FF2B5EF4-FFF2-40B4-BE49-F238E27FC236}">
                <a16:creationId xmlns:a16="http://schemas.microsoft.com/office/drawing/2014/main" id="{81530610-FF26-461B-B27A-A53C6DC6AE78}"/>
              </a:ext>
            </a:extLst>
          </p:cNvPr>
          <p:cNvCxnSpPr/>
          <p:nvPr/>
        </p:nvCxnSpPr>
        <p:spPr>
          <a:xfrm>
            <a:off x="5948005" y="232231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3870962-84CB-4392-94DC-84F1E2E31808}"/>
              </a:ext>
            </a:extLst>
          </p:cNvPr>
          <p:cNvCxnSpPr/>
          <p:nvPr/>
        </p:nvCxnSpPr>
        <p:spPr>
          <a:xfrm>
            <a:off x="5948005" y="245294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B6C1CEC-3EBC-4C47-849D-DFB87A720CEA}"/>
              </a:ext>
            </a:extLst>
          </p:cNvPr>
          <p:cNvCxnSpPr>
            <a:cxnSpLocks/>
          </p:cNvCxnSpPr>
          <p:nvPr/>
        </p:nvCxnSpPr>
        <p:spPr>
          <a:xfrm>
            <a:off x="6078633" y="586468"/>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DCE7334-8375-400A-A9C2-6CC547AB833B}"/>
              </a:ext>
            </a:extLst>
          </p:cNvPr>
          <p:cNvCxnSpPr>
            <a:cxnSpLocks/>
          </p:cNvCxnSpPr>
          <p:nvPr/>
        </p:nvCxnSpPr>
        <p:spPr>
          <a:xfrm>
            <a:off x="6078633" y="1990722"/>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74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CD132A-3F9C-46D9-8E8C-377997109AB5}"/>
              </a:ext>
            </a:extLst>
          </p:cNvPr>
          <p:cNvSpPr>
            <a:spLocks noGrp="1"/>
          </p:cNvSpPr>
          <p:nvPr>
            <p:ph type="ctrTitle"/>
          </p:nvPr>
        </p:nvSpPr>
        <p:spPr>
          <a:xfrm>
            <a:off x="-849913" y="169526"/>
            <a:ext cx="8135065" cy="1266092"/>
          </a:xfrm>
        </p:spPr>
        <p:txBody>
          <a:bodyPr>
            <a:normAutofit fontScale="90000"/>
          </a:bodyPr>
          <a:lstStyle/>
          <a:p>
            <a:r>
              <a:rPr lang="en-ZA" sz="8800" dirty="0">
                <a:latin typeface="Aldhabi" panose="01000000000000000000" pitchFamily="2" charset="-78"/>
                <a:cs typeface="Aldhabi" panose="01000000000000000000" pitchFamily="2" charset="-78"/>
              </a:rPr>
              <a:t>Die </a:t>
            </a:r>
            <a:r>
              <a:rPr lang="en-ZA" sz="8800" dirty="0" err="1">
                <a:latin typeface="Aldhabi" panose="01000000000000000000" pitchFamily="2" charset="-78"/>
                <a:cs typeface="Aldhabi" panose="01000000000000000000" pitchFamily="2" charset="-78"/>
              </a:rPr>
              <a:t>seun</a:t>
            </a:r>
            <a:r>
              <a:rPr lang="en-ZA" sz="8800" dirty="0">
                <a:latin typeface="Aldhabi" panose="01000000000000000000" pitchFamily="2" charset="-78"/>
                <a:cs typeface="Aldhabi" panose="01000000000000000000" pitchFamily="2" charset="-78"/>
              </a:rPr>
              <a:t> van Virgil</a:t>
            </a:r>
            <a:endParaRPr lang="en-US" sz="8800" dirty="0">
              <a:latin typeface="Aldhabi" panose="01000000000000000000" pitchFamily="2" charset="-78"/>
              <a:cs typeface="Aldhabi" panose="01000000000000000000" pitchFamily="2" charset="-78"/>
            </a:endParaRPr>
          </a:p>
        </p:txBody>
      </p:sp>
      <p:sp>
        <p:nvSpPr>
          <p:cNvPr id="6" name="Title 2">
            <a:extLst>
              <a:ext uri="{FF2B5EF4-FFF2-40B4-BE49-F238E27FC236}">
                <a16:creationId xmlns:a16="http://schemas.microsoft.com/office/drawing/2014/main" id="{35EAD07E-F908-44E6-A42D-20E1D6CD7C77}"/>
              </a:ext>
            </a:extLst>
          </p:cNvPr>
          <p:cNvSpPr txBox="1">
            <a:spLocks/>
          </p:cNvSpPr>
          <p:nvPr/>
        </p:nvSpPr>
        <p:spPr>
          <a:xfrm>
            <a:off x="5017607" y="14182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Virgil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8" name="Straight Connector 7">
            <a:extLst>
              <a:ext uri="{FF2B5EF4-FFF2-40B4-BE49-F238E27FC236}">
                <a16:creationId xmlns:a16="http://schemas.microsoft.com/office/drawing/2014/main" id="{8B37BEB6-8975-44DA-BD21-76A63805EBFD}"/>
              </a:ext>
            </a:extLst>
          </p:cNvPr>
          <p:cNvCxnSpPr/>
          <p:nvPr/>
        </p:nvCxnSpPr>
        <p:spPr>
          <a:xfrm>
            <a:off x="5948005" y="91554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9B66C6D-6D9D-47F1-8929-35F873CAC160}"/>
              </a:ext>
            </a:extLst>
          </p:cNvPr>
          <p:cNvCxnSpPr/>
          <p:nvPr/>
        </p:nvCxnSpPr>
        <p:spPr>
          <a:xfrm>
            <a:off x="5948005" y="104617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itle 2">
            <a:extLst>
              <a:ext uri="{FF2B5EF4-FFF2-40B4-BE49-F238E27FC236}">
                <a16:creationId xmlns:a16="http://schemas.microsoft.com/office/drawing/2014/main" id="{1A7E5DAB-6B0C-4746-AF4E-787FFDE70FCE}"/>
              </a:ext>
            </a:extLst>
          </p:cNvPr>
          <p:cNvSpPr txBox="1">
            <a:spLocks/>
          </p:cNvSpPr>
          <p:nvPr/>
        </p:nvSpPr>
        <p:spPr>
          <a:xfrm>
            <a:off x="-849913" y="1547446"/>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van God</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11" name="Title 2">
            <a:extLst>
              <a:ext uri="{FF2B5EF4-FFF2-40B4-BE49-F238E27FC236}">
                <a16:creationId xmlns:a16="http://schemas.microsoft.com/office/drawing/2014/main" id="{5AAA7E74-F832-4BE5-AE91-2272AA218A90}"/>
              </a:ext>
            </a:extLst>
          </p:cNvPr>
          <p:cNvSpPr txBox="1">
            <a:spLocks/>
          </p:cNvSpPr>
          <p:nvPr/>
        </p:nvSpPr>
        <p:spPr>
          <a:xfrm>
            <a:off x="5017607" y="154859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God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12" name="Straight Connector 11">
            <a:extLst>
              <a:ext uri="{FF2B5EF4-FFF2-40B4-BE49-F238E27FC236}">
                <a16:creationId xmlns:a16="http://schemas.microsoft.com/office/drawing/2014/main" id="{81530610-FF26-461B-B27A-A53C6DC6AE78}"/>
              </a:ext>
            </a:extLst>
          </p:cNvPr>
          <p:cNvCxnSpPr/>
          <p:nvPr/>
        </p:nvCxnSpPr>
        <p:spPr>
          <a:xfrm>
            <a:off x="5948005" y="232231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3870962-84CB-4392-94DC-84F1E2E31808}"/>
              </a:ext>
            </a:extLst>
          </p:cNvPr>
          <p:cNvCxnSpPr/>
          <p:nvPr/>
        </p:nvCxnSpPr>
        <p:spPr>
          <a:xfrm>
            <a:off x="5948005" y="245294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2">
            <a:extLst>
              <a:ext uri="{FF2B5EF4-FFF2-40B4-BE49-F238E27FC236}">
                <a16:creationId xmlns:a16="http://schemas.microsoft.com/office/drawing/2014/main" id="{A9FDBE49-D564-4703-8CA6-258FAEE3807D}"/>
              </a:ext>
            </a:extLst>
          </p:cNvPr>
          <p:cNvSpPr txBox="1">
            <a:spLocks/>
          </p:cNvSpPr>
          <p:nvPr/>
        </p:nvSpPr>
        <p:spPr>
          <a:xfrm>
            <a:off x="-849914" y="2833634"/>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Die Gees van God</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15" name="Title 2">
            <a:extLst>
              <a:ext uri="{FF2B5EF4-FFF2-40B4-BE49-F238E27FC236}">
                <a16:creationId xmlns:a16="http://schemas.microsoft.com/office/drawing/2014/main" id="{151340BA-95E3-40FA-9A1F-8FFEFD1BCC0B}"/>
              </a:ext>
            </a:extLst>
          </p:cNvPr>
          <p:cNvSpPr txBox="1">
            <a:spLocks/>
          </p:cNvSpPr>
          <p:nvPr/>
        </p:nvSpPr>
        <p:spPr>
          <a:xfrm>
            <a:off x="4719027" y="2833634"/>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God die Gees</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16" name="Straight Connector 15">
            <a:extLst>
              <a:ext uri="{FF2B5EF4-FFF2-40B4-BE49-F238E27FC236}">
                <a16:creationId xmlns:a16="http://schemas.microsoft.com/office/drawing/2014/main" id="{D16460D6-6882-4580-965A-6D312F921621}"/>
              </a:ext>
            </a:extLst>
          </p:cNvPr>
          <p:cNvCxnSpPr/>
          <p:nvPr/>
        </p:nvCxnSpPr>
        <p:spPr>
          <a:xfrm>
            <a:off x="5948005" y="3608505"/>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C48692F-28CB-460C-846A-C54B1EF7E049}"/>
              </a:ext>
            </a:extLst>
          </p:cNvPr>
          <p:cNvCxnSpPr/>
          <p:nvPr/>
        </p:nvCxnSpPr>
        <p:spPr>
          <a:xfrm>
            <a:off x="5948005" y="3739134"/>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B6C1CEC-3EBC-4C47-849D-DFB87A720CEA}"/>
              </a:ext>
            </a:extLst>
          </p:cNvPr>
          <p:cNvCxnSpPr>
            <a:cxnSpLocks/>
          </p:cNvCxnSpPr>
          <p:nvPr/>
        </p:nvCxnSpPr>
        <p:spPr>
          <a:xfrm>
            <a:off x="6078633" y="586468"/>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DCE7334-8375-400A-A9C2-6CC547AB833B}"/>
              </a:ext>
            </a:extLst>
          </p:cNvPr>
          <p:cNvCxnSpPr>
            <a:cxnSpLocks/>
          </p:cNvCxnSpPr>
          <p:nvPr/>
        </p:nvCxnSpPr>
        <p:spPr>
          <a:xfrm>
            <a:off x="6078633" y="1990722"/>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98C61CA-17B0-44DC-868E-269331CD4C39}"/>
              </a:ext>
            </a:extLst>
          </p:cNvPr>
          <p:cNvCxnSpPr>
            <a:cxnSpLocks/>
          </p:cNvCxnSpPr>
          <p:nvPr/>
        </p:nvCxnSpPr>
        <p:spPr>
          <a:xfrm>
            <a:off x="6078633" y="3246766"/>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88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5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500"/>
                                        <p:tgtEl>
                                          <p:spTgt spid="17"/>
                                        </p:tgtEl>
                                      </p:cBhvr>
                                    </p:animEffect>
                                  </p:childTnLst>
                                </p:cTn>
                              </p:par>
                              <p:par>
                                <p:cTn id="64" presetID="10" presetClass="entr" presetSubtype="0" fill="hold"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500"/>
                                        <p:tgtEl>
                                          <p:spTgt spid="1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11" grpId="0"/>
      <p:bldP spid="14"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0CD132A-3F9C-46D9-8E8C-377997109AB5}"/>
              </a:ext>
            </a:extLst>
          </p:cNvPr>
          <p:cNvSpPr>
            <a:spLocks noGrp="1"/>
          </p:cNvSpPr>
          <p:nvPr>
            <p:ph type="ctrTitle"/>
          </p:nvPr>
        </p:nvSpPr>
        <p:spPr>
          <a:xfrm>
            <a:off x="-849913" y="169526"/>
            <a:ext cx="8135065" cy="1266092"/>
          </a:xfrm>
        </p:spPr>
        <p:txBody>
          <a:bodyPr>
            <a:normAutofit fontScale="90000"/>
          </a:bodyPr>
          <a:lstStyle/>
          <a:p>
            <a:r>
              <a:rPr lang="en-ZA" sz="8800" dirty="0">
                <a:latin typeface="Aldhabi" panose="01000000000000000000" pitchFamily="2" charset="-78"/>
                <a:cs typeface="Aldhabi" panose="01000000000000000000" pitchFamily="2" charset="-78"/>
              </a:rPr>
              <a:t>Die </a:t>
            </a:r>
            <a:r>
              <a:rPr lang="en-ZA" sz="8800" dirty="0" err="1">
                <a:latin typeface="Aldhabi" panose="01000000000000000000" pitchFamily="2" charset="-78"/>
                <a:cs typeface="Aldhabi" panose="01000000000000000000" pitchFamily="2" charset="-78"/>
              </a:rPr>
              <a:t>seun</a:t>
            </a:r>
            <a:r>
              <a:rPr lang="en-ZA" sz="8800" dirty="0">
                <a:latin typeface="Aldhabi" panose="01000000000000000000" pitchFamily="2" charset="-78"/>
                <a:cs typeface="Aldhabi" panose="01000000000000000000" pitchFamily="2" charset="-78"/>
              </a:rPr>
              <a:t> van Virgil</a:t>
            </a:r>
            <a:endParaRPr lang="en-US" sz="8800" dirty="0">
              <a:latin typeface="Aldhabi" panose="01000000000000000000" pitchFamily="2" charset="-78"/>
              <a:cs typeface="Aldhabi" panose="01000000000000000000" pitchFamily="2" charset="-78"/>
            </a:endParaRPr>
          </a:p>
        </p:txBody>
      </p:sp>
      <p:sp>
        <p:nvSpPr>
          <p:cNvPr id="6" name="Title 2">
            <a:extLst>
              <a:ext uri="{FF2B5EF4-FFF2-40B4-BE49-F238E27FC236}">
                <a16:creationId xmlns:a16="http://schemas.microsoft.com/office/drawing/2014/main" id="{35EAD07E-F908-44E6-A42D-20E1D6CD7C77}"/>
              </a:ext>
            </a:extLst>
          </p:cNvPr>
          <p:cNvSpPr txBox="1">
            <a:spLocks/>
          </p:cNvSpPr>
          <p:nvPr/>
        </p:nvSpPr>
        <p:spPr>
          <a:xfrm>
            <a:off x="5017607" y="14182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Virgil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8" name="Straight Connector 7">
            <a:extLst>
              <a:ext uri="{FF2B5EF4-FFF2-40B4-BE49-F238E27FC236}">
                <a16:creationId xmlns:a16="http://schemas.microsoft.com/office/drawing/2014/main" id="{8B37BEB6-8975-44DA-BD21-76A63805EBFD}"/>
              </a:ext>
            </a:extLst>
          </p:cNvPr>
          <p:cNvCxnSpPr/>
          <p:nvPr/>
        </p:nvCxnSpPr>
        <p:spPr>
          <a:xfrm>
            <a:off x="5948005" y="91554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9B66C6D-6D9D-47F1-8929-35F873CAC160}"/>
              </a:ext>
            </a:extLst>
          </p:cNvPr>
          <p:cNvCxnSpPr/>
          <p:nvPr/>
        </p:nvCxnSpPr>
        <p:spPr>
          <a:xfrm>
            <a:off x="5948005" y="104617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itle 2">
            <a:extLst>
              <a:ext uri="{FF2B5EF4-FFF2-40B4-BE49-F238E27FC236}">
                <a16:creationId xmlns:a16="http://schemas.microsoft.com/office/drawing/2014/main" id="{1A7E5DAB-6B0C-4746-AF4E-787FFDE70FCE}"/>
              </a:ext>
            </a:extLst>
          </p:cNvPr>
          <p:cNvSpPr txBox="1">
            <a:spLocks/>
          </p:cNvSpPr>
          <p:nvPr/>
        </p:nvSpPr>
        <p:spPr>
          <a:xfrm>
            <a:off x="-849913" y="1547446"/>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van God</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11" name="Title 2">
            <a:extLst>
              <a:ext uri="{FF2B5EF4-FFF2-40B4-BE49-F238E27FC236}">
                <a16:creationId xmlns:a16="http://schemas.microsoft.com/office/drawing/2014/main" id="{5AAA7E74-F832-4BE5-AE91-2272AA218A90}"/>
              </a:ext>
            </a:extLst>
          </p:cNvPr>
          <p:cNvSpPr txBox="1">
            <a:spLocks/>
          </p:cNvSpPr>
          <p:nvPr/>
        </p:nvSpPr>
        <p:spPr>
          <a:xfrm>
            <a:off x="5017607" y="1548593"/>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God die </a:t>
            </a:r>
            <a:r>
              <a:rPr kumimoji="0" lang="en-ZA" sz="88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12" name="Straight Connector 11">
            <a:extLst>
              <a:ext uri="{FF2B5EF4-FFF2-40B4-BE49-F238E27FC236}">
                <a16:creationId xmlns:a16="http://schemas.microsoft.com/office/drawing/2014/main" id="{81530610-FF26-461B-B27A-A53C6DC6AE78}"/>
              </a:ext>
            </a:extLst>
          </p:cNvPr>
          <p:cNvCxnSpPr/>
          <p:nvPr/>
        </p:nvCxnSpPr>
        <p:spPr>
          <a:xfrm>
            <a:off x="5948005" y="2322317"/>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3870962-84CB-4392-94DC-84F1E2E31808}"/>
              </a:ext>
            </a:extLst>
          </p:cNvPr>
          <p:cNvCxnSpPr/>
          <p:nvPr/>
        </p:nvCxnSpPr>
        <p:spPr>
          <a:xfrm>
            <a:off x="5948005" y="2452946"/>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2">
            <a:extLst>
              <a:ext uri="{FF2B5EF4-FFF2-40B4-BE49-F238E27FC236}">
                <a16:creationId xmlns:a16="http://schemas.microsoft.com/office/drawing/2014/main" id="{A9FDBE49-D564-4703-8CA6-258FAEE3807D}"/>
              </a:ext>
            </a:extLst>
          </p:cNvPr>
          <p:cNvSpPr txBox="1">
            <a:spLocks/>
          </p:cNvSpPr>
          <p:nvPr/>
        </p:nvSpPr>
        <p:spPr>
          <a:xfrm>
            <a:off x="-849914" y="2833634"/>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Die Gees van God</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15" name="Title 2">
            <a:extLst>
              <a:ext uri="{FF2B5EF4-FFF2-40B4-BE49-F238E27FC236}">
                <a16:creationId xmlns:a16="http://schemas.microsoft.com/office/drawing/2014/main" id="{151340BA-95E3-40FA-9A1F-8FFEFD1BCC0B}"/>
              </a:ext>
            </a:extLst>
          </p:cNvPr>
          <p:cNvSpPr txBox="1">
            <a:spLocks/>
          </p:cNvSpPr>
          <p:nvPr/>
        </p:nvSpPr>
        <p:spPr>
          <a:xfrm>
            <a:off x="4719027" y="2833634"/>
            <a:ext cx="8135065" cy="1266092"/>
          </a:xfrm>
          <a:prstGeom prst="rect">
            <a:avLst/>
          </a:prstGeom>
        </p:spPr>
        <p:txBody>
          <a:bodyPr vert="horz" lIns="91440" tIns="45720" rIns="91440" bIns="45720" rtlCol="0" anchor="b">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God die Gees</a:t>
            </a:r>
            <a:endParaRPr kumimoji="0" lang="en-US"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cxnSp>
        <p:nvCxnSpPr>
          <p:cNvPr id="16" name="Straight Connector 15">
            <a:extLst>
              <a:ext uri="{FF2B5EF4-FFF2-40B4-BE49-F238E27FC236}">
                <a16:creationId xmlns:a16="http://schemas.microsoft.com/office/drawing/2014/main" id="{D16460D6-6882-4580-965A-6D312F921621}"/>
              </a:ext>
            </a:extLst>
          </p:cNvPr>
          <p:cNvCxnSpPr/>
          <p:nvPr/>
        </p:nvCxnSpPr>
        <p:spPr>
          <a:xfrm>
            <a:off x="5948005" y="3608505"/>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C48692F-28CB-460C-846A-C54B1EF7E049}"/>
              </a:ext>
            </a:extLst>
          </p:cNvPr>
          <p:cNvCxnSpPr/>
          <p:nvPr/>
        </p:nvCxnSpPr>
        <p:spPr>
          <a:xfrm>
            <a:off x="5948005" y="3739134"/>
            <a:ext cx="89430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B6C1CEC-3EBC-4C47-849D-DFB87A720CEA}"/>
              </a:ext>
            </a:extLst>
          </p:cNvPr>
          <p:cNvCxnSpPr>
            <a:cxnSpLocks/>
          </p:cNvCxnSpPr>
          <p:nvPr/>
        </p:nvCxnSpPr>
        <p:spPr>
          <a:xfrm>
            <a:off x="6078633" y="586468"/>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DCE7334-8375-400A-A9C2-6CC547AB833B}"/>
              </a:ext>
            </a:extLst>
          </p:cNvPr>
          <p:cNvCxnSpPr>
            <a:cxnSpLocks/>
          </p:cNvCxnSpPr>
          <p:nvPr/>
        </p:nvCxnSpPr>
        <p:spPr>
          <a:xfrm>
            <a:off x="6078633" y="1990722"/>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98C61CA-17B0-44DC-868E-269331CD4C39}"/>
              </a:ext>
            </a:extLst>
          </p:cNvPr>
          <p:cNvCxnSpPr>
            <a:cxnSpLocks/>
          </p:cNvCxnSpPr>
          <p:nvPr/>
        </p:nvCxnSpPr>
        <p:spPr>
          <a:xfrm>
            <a:off x="6078633" y="3246766"/>
            <a:ext cx="633046" cy="76869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itle 2">
            <a:extLst>
              <a:ext uri="{FF2B5EF4-FFF2-40B4-BE49-F238E27FC236}">
                <a16:creationId xmlns:a16="http://schemas.microsoft.com/office/drawing/2014/main" id="{2468F5C9-A512-4CA0-A9E9-0FC96C77CF3F}"/>
              </a:ext>
            </a:extLst>
          </p:cNvPr>
          <p:cNvSpPr txBox="1">
            <a:spLocks/>
          </p:cNvSpPr>
          <p:nvPr/>
        </p:nvSpPr>
        <p:spPr>
          <a:xfrm>
            <a:off x="1" y="4545732"/>
            <a:ext cx="12191999" cy="1266092"/>
          </a:xfrm>
          <a:prstGeom prst="rect">
            <a:avLst/>
          </a:prstGeom>
        </p:spPr>
        <p:txBody>
          <a:bodyPr vert="horz" lIns="91440" tIns="45720" rIns="91440" bIns="45720" rtlCol="0" anchor="b">
            <a:normAutofit fontScale="8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88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God die Vader</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34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Joh_6:27 , Gal_1:1, Gal_1:3, Eph_6:23, Php_2:11, 1Th_1:1 , 2Ti_1:2 , Tit_1:4 , 1Pe_1:2 , 2Pe_1:17,  2Jn_1:3 , Jud_1:1 </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41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
        <p:nvSpPr>
          <p:cNvPr id="39" name="Title 2">
            <a:extLst>
              <a:ext uri="{FF2B5EF4-FFF2-40B4-BE49-F238E27FC236}">
                <a16:creationId xmlns:a16="http://schemas.microsoft.com/office/drawing/2014/main" id="{17D614B7-9095-4E18-BC53-E68FFE5D83E4}"/>
              </a:ext>
            </a:extLst>
          </p:cNvPr>
          <p:cNvSpPr txBox="1">
            <a:spLocks/>
          </p:cNvSpPr>
          <p:nvPr/>
        </p:nvSpPr>
        <p:spPr>
          <a:xfrm>
            <a:off x="116959" y="5638486"/>
            <a:ext cx="12191999" cy="1266092"/>
          </a:xfrm>
          <a:prstGeom prst="rect">
            <a:avLst/>
          </a:prstGeom>
        </p:spPr>
        <p:txBody>
          <a:bodyPr vert="horz" lIns="91440" tIns="45720" rIns="91440" bIns="45720" rtlCol="0" anchor="b">
            <a:normAutofit fontScale="7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60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Seun</a:t>
            </a: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van God (</a:t>
            </a:r>
            <a:r>
              <a:rPr kumimoji="0" lang="en-ZA" sz="60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verskyn</a:t>
            </a: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46 </a:t>
            </a:r>
            <a:r>
              <a:rPr kumimoji="0" lang="en-ZA" sz="60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keer</a:t>
            </a: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Gees van God (</a:t>
            </a:r>
            <a:r>
              <a:rPr kumimoji="0" lang="en-ZA" sz="60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verskyn</a:t>
            </a: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29 </a:t>
            </a:r>
            <a:r>
              <a:rPr kumimoji="0" lang="en-ZA" sz="6000" b="0" i="0" u="none" strike="noStrike" kern="1200" cap="none" spc="0" normalizeH="0" baseline="0" noProof="0" dirty="0" err="1">
                <a:ln>
                  <a:noFill/>
                </a:ln>
                <a:solidFill>
                  <a:prstClr val="black"/>
                </a:solidFill>
                <a:effectLst/>
                <a:uLnTx/>
                <a:uFillTx/>
                <a:latin typeface="Aldhabi" panose="01000000000000000000" pitchFamily="2" charset="-78"/>
                <a:ea typeface="+mj-ea"/>
                <a:cs typeface="Aldhabi" panose="01000000000000000000" pitchFamily="2" charset="-78"/>
              </a:rPr>
              <a:t>keer</a:t>
            </a:r>
            <a:r>
              <a:rPr kumimoji="0" lang="en-ZA" sz="6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ZA" sz="20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rPr>
              <a:t> </a:t>
            </a: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ldhabi" panose="01000000000000000000" pitchFamily="2" charset="-78"/>
              <a:ea typeface="+mj-ea"/>
              <a:cs typeface="Aldhabi" panose="01000000000000000000" pitchFamily="2" charset="-78"/>
            </a:endParaRPr>
          </a:p>
        </p:txBody>
      </p:sp>
    </p:spTree>
    <p:extLst>
      <p:ext uri="{BB962C8B-B14F-4D97-AF65-F5344CB8AC3E}">
        <p14:creationId xmlns:p14="http://schemas.microsoft.com/office/powerpoint/2010/main" val="3194963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fade">
                                      <p:cBhvr>
                                        <p:cTn id="25" dur="500"/>
                                        <p:tgtEl>
                                          <p:spTgt spid="1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500"/>
                                        <p:tgtEl>
                                          <p:spTgt spid="2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fade">
                                      <p:cBhvr>
                                        <p:cTn id="53" dur="500"/>
                                        <p:tgtEl>
                                          <p:spTgt spid="14"/>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500"/>
                                        <p:tgtEl>
                                          <p:spTgt spid="17"/>
                                        </p:tgtEl>
                                      </p:cBhvr>
                                    </p:animEffect>
                                  </p:childTnLst>
                                </p:cTn>
                              </p:par>
                              <p:par>
                                <p:cTn id="64" presetID="10" presetClass="entr" presetSubtype="0" fill="hold"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500"/>
                                        <p:tgtEl>
                                          <p:spTgt spid="1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500"/>
                                        <p:tgtEl>
                                          <p:spTgt spid="22"/>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3"/>
                                        </p:tgtEl>
                                        <p:attrNameLst>
                                          <p:attrName>style.visibility</p:attrName>
                                        </p:attrNameLst>
                                      </p:cBhvr>
                                      <p:to>
                                        <p:strVal val="visible"/>
                                      </p:to>
                                    </p:set>
                                    <p:animEffect transition="in" filter="fade">
                                      <p:cBhvr>
                                        <p:cTn id="76" dur="500"/>
                                        <p:tgtEl>
                                          <p:spTgt spid="23"/>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9"/>
                                        </p:tgtEl>
                                        <p:attrNameLst>
                                          <p:attrName>style.visibility</p:attrName>
                                        </p:attrNameLst>
                                      </p:cBhvr>
                                      <p:to>
                                        <p:strVal val="visible"/>
                                      </p:to>
                                    </p:set>
                                    <p:animEffect transition="in" filter="fade">
                                      <p:cBhvr>
                                        <p:cTn id="8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11" grpId="0"/>
      <p:bldP spid="14" grpId="0"/>
      <p:bldP spid="15" grpId="0"/>
      <p:bldP spid="23" grpId="0"/>
      <p:bldP spid="3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30448204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587F8D-36D9-4944-961A-21E16A20ADE0}"/>
              </a:ext>
            </a:extLst>
          </p:cNvPr>
          <p:cNvSpPr>
            <a:spLocks noGrp="1"/>
          </p:cNvSpPr>
          <p:nvPr>
            <p:ph idx="1"/>
          </p:nvPr>
        </p:nvSpPr>
        <p:spPr>
          <a:xfrm>
            <a:off x="2796363" y="618997"/>
            <a:ext cx="8153400" cy="2597041"/>
          </a:xfrm>
        </p:spPr>
        <p:txBody>
          <a:bodyPr>
            <a:normAutofit/>
          </a:bodyPr>
          <a:lstStyle/>
          <a:p>
            <a:pPr marL="0" indent="0">
              <a:buNone/>
            </a:pPr>
            <a:r>
              <a:rPr lang="en-US" sz="3600" dirty="0" err="1">
                <a:latin typeface="Aldhabi" panose="01000000000000000000" pitchFamily="2" charset="-78"/>
                <a:cs typeface="Aldhabi" panose="01000000000000000000" pitchFamily="2" charset="-78"/>
              </a:rPr>
              <a:t>Daar</a:t>
            </a:r>
            <a:r>
              <a:rPr lang="en-US" sz="3600" dirty="0">
                <a:latin typeface="Aldhabi" panose="01000000000000000000" pitchFamily="2" charset="-78"/>
                <a:cs typeface="Aldhabi" panose="01000000000000000000" pitchFamily="2" charset="-78"/>
              </a:rPr>
              <a:t> is </a:t>
            </a:r>
            <a:r>
              <a:rPr lang="en-US" sz="3600" b="1" dirty="0" err="1">
                <a:latin typeface="Aldhabi" panose="01000000000000000000" pitchFamily="2" charset="-78"/>
                <a:cs typeface="Aldhabi" panose="01000000000000000000" pitchFamily="2" charset="-78"/>
              </a:rPr>
              <a:t>een</a:t>
            </a:r>
            <a:r>
              <a:rPr lang="en-US" sz="3600" b="1" dirty="0">
                <a:latin typeface="Aldhabi" panose="01000000000000000000" pitchFamily="2" charset="-78"/>
                <a:cs typeface="Aldhabi" panose="01000000000000000000" pitchFamily="2" charset="-78"/>
              </a:rPr>
              <a:t> God: Vader, </a:t>
            </a:r>
            <a:r>
              <a:rPr lang="en-US" sz="3600" b="1" dirty="0" err="1">
                <a:latin typeface="Aldhabi" panose="01000000000000000000" pitchFamily="2" charset="-78"/>
                <a:cs typeface="Aldhabi" panose="01000000000000000000" pitchFamily="2" charset="-78"/>
              </a:rPr>
              <a:t>Seun</a:t>
            </a:r>
            <a:r>
              <a:rPr lang="en-US" sz="3600" b="1" dirty="0">
                <a:latin typeface="Aldhabi" panose="01000000000000000000" pitchFamily="2" charset="-78"/>
                <a:cs typeface="Aldhabi" panose="01000000000000000000" pitchFamily="2" charset="-78"/>
              </a:rPr>
              <a:t> </a:t>
            </a:r>
            <a:r>
              <a:rPr lang="en-US" sz="3600" b="1" dirty="0" err="1">
                <a:latin typeface="Aldhabi" panose="01000000000000000000" pitchFamily="2" charset="-78"/>
                <a:cs typeface="Aldhabi" panose="01000000000000000000" pitchFamily="2" charset="-78"/>
              </a:rPr>
              <a:t>en</a:t>
            </a:r>
            <a:r>
              <a:rPr lang="en-US" sz="3600" b="1" dirty="0">
                <a:latin typeface="Aldhabi" panose="01000000000000000000" pitchFamily="2" charset="-78"/>
                <a:cs typeface="Aldhabi" panose="01000000000000000000" pitchFamily="2" charset="-78"/>
              </a:rPr>
              <a:t> Heilige Gees</a:t>
            </a:r>
            <a:r>
              <a:rPr lang="en-US" sz="3600" dirty="0">
                <a:latin typeface="Aldhabi" panose="01000000000000000000" pitchFamily="2" charset="-78"/>
                <a:cs typeface="Aldhabi" panose="01000000000000000000" pitchFamily="2" charset="-78"/>
              </a:rPr>
              <a:t>, 'n </a:t>
            </a:r>
            <a:r>
              <a:rPr lang="en-US" sz="3600" dirty="0" err="1">
                <a:latin typeface="Aldhabi" panose="01000000000000000000" pitchFamily="2" charset="-78"/>
                <a:cs typeface="Aldhabi" panose="01000000000000000000" pitchFamily="2" charset="-78"/>
              </a:rPr>
              <a:t>eenheid</a:t>
            </a:r>
            <a:r>
              <a:rPr lang="en-US" sz="3600" dirty="0">
                <a:latin typeface="Aldhabi" panose="01000000000000000000" pitchFamily="2" charset="-78"/>
                <a:cs typeface="Aldhabi" panose="01000000000000000000" pitchFamily="2" charset="-78"/>
              </a:rPr>
              <a:t> van </a:t>
            </a:r>
            <a:r>
              <a:rPr lang="en-US" sz="3600" dirty="0" err="1">
                <a:latin typeface="Aldhabi" panose="01000000000000000000" pitchFamily="2" charset="-78"/>
                <a:cs typeface="Aldhabi" panose="01000000000000000000" pitchFamily="2" charset="-78"/>
              </a:rPr>
              <a:t>drie</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persone</a:t>
            </a:r>
            <a:r>
              <a:rPr lang="en-US" sz="3600" dirty="0">
                <a:latin typeface="Aldhabi" panose="01000000000000000000" pitchFamily="2" charset="-78"/>
                <a:cs typeface="Aldhabi" panose="01000000000000000000" pitchFamily="2" charset="-78"/>
              </a:rPr>
              <a:t>. God is </a:t>
            </a:r>
            <a:r>
              <a:rPr lang="en-US" sz="3600" dirty="0" err="1">
                <a:latin typeface="Aldhabi" panose="01000000000000000000" pitchFamily="2" charset="-78"/>
                <a:cs typeface="Aldhabi" panose="01000000000000000000" pitchFamily="2" charset="-78"/>
              </a:rPr>
              <a:t>onsterflik</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almagtig</a:t>
            </a:r>
            <a:r>
              <a:rPr lang="en-US" sz="3600" dirty="0">
                <a:latin typeface="Aldhabi" panose="01000000000000000000" pitchFamily="2" charset="-78"/>
                <a:cs typeface="Aldhabi" panose="01000000000000000000" pitchFamily="2" charset="-78"/>
              </a:rPr>
              <a:t>, all-</a:t>
            </a:r>
            <a:r>
              <a:rPr lang="en-US" sz="3600" dirty="0" err="1">
                <a:latin typeface="Aldhabi" panose="01000000000000000000" pitchFamily="2" charset="-78"/>
                <a:cs typeface="Aldhabi" panose="01000000000000000000" pitchFamily="2" charset="-78"/>
              </a:rPr>
              <a:t>weeten</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bo</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alles</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en</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altyd</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teenwoordig</a:t>
            </a:r>
            <a:r>
              <a:rPr lang="en-US" sz="3600" dirty="0">
                <a:latin typeface="Aldhabi" panose="01000000000000000000" pitchFamily="2" charset="-78"/>
                <a:cs typeface="Aldhabi" panose="01000000000000000000" pitchFamily="2" charset="-78"/>
              </a:rPr>
              <a:t>. </a:t>
            </a:r>
            <a:r>
              <a:rPr lang="en-US" sz="3600" b="1" dirty="0">
                <a:latin typeface="Aldhabi" panose="01000000000000000000" pitchFamily="2" charset="-78"/>
                <a:cs typeface="Aldhabi" panose="01000000000000000000" pitchFamily="2" charset="-78"/>
              </a:rPr>
              <a:t>Hy is </a:t>
            </a:r>
            <a:r>
              <a:rPr lang="en-US" sz="3600" dirty="0" err="1">
                <a:latin typeface="Aldhabi" panose="01000000000000000000" pitchFamily="2" charset="-78"/>
                <a:cs typeface="Aldhabi" panose="01000000000000000000" pitchFamily="2" charset="-78"/>
              </a:rPr>
              <a:t>oneindig</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en</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bo</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enige</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menslike</a:t>
            </a:r>
            <a:r>
              <a:rPr lang="en-US" sz="3600" dirty="0">
                <a:latin typeface="Aldhabi" panose="01000000000000000000" pitchFamily="2" charset="-78"/>
                <a:cs typeface="Aldhabi" panose="01000000000000000000" pitchFamily="2" charset="-78"/>
              </a:rPr>
              <a:t> begrip, maar tog </a:t>
            </a:r>
            <a:r>
              <a:rPr lang="en-US" sz="3600" dirty="0" err="1">
                <a:latin typeface="Aldhabi" panose="01000000000000000000" pitchFamily="2" charset="-78"/>
                <a:cs typeface="Aldhabi" panose="01000000000000000000" pitchFamily="2" charset="-78"/>
              </a:rPr>
              <a:t>bekend</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deur</a:t>
            </a:r>
            <a:r>
              <a:rPr lang="en-US" sz="3600" dirty="0">
                <a:latin typeface="Aldhabi" panose="01000000000000000000" pitchFamily="2" charset="-78"/>
                <a:cs typeface="Aldhabi" panose="01000000000000000000" pitchFamily="2" charset="-78"/>
              </a:rPr>
              <a:t> </a:t>
            </a:r>
            <a:r>
              <a:rPr lang="en-US" sz="3600" b="1" dirty="0">
                <a:latin typeface="Aldhabi" panose="01000000000000000000" pitchFamily="2" charset="-78"/>
                <a:cs typeface="Aldhabi" panose="01000000000000000000" pitchFamily="2" charset="-78"/>
              </a:rPr>
              <a:t>Sy</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selfopenbaring</a:t>
            </a:r>
            <a:r>
              <a:rPr lang="en-US" sz="3600" dirty="0">
                <a:latin typeface="Aldhabi" panose="01000000000000000000" pitchFamily="2" charset="-78"/>
                <a:cs typeface="Aldhabi" panose="01000000000000000000" pitchFamily="2" charset="-78"/>
              </a:rPr>
              <a:t>. God, </a:t>
            </a:r>
            <a:r>
              <a:rPr lang="en-US" sz="3600" dirty="0" err="1">
                <a:latin typeface="Aldhabi" panose="01000000000000000000" pitchFamily="2" charset="-78"/>
                <a:cs typeface="Aldhabi" panose="01000000000000000000" pitchFamily="2" charset="-78"/>
              </a:rPr>
              <a:t>wie</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liefde</a:t>
            </a:r>
            <a:r>
              <a:rPr lang="en-US" sz="3600" dirty="0">
                <a:latin typeface="Aldhabi" panose="01000000000000000000" pitchFamily="2" charset="-78"/>
                <a:cs typeface="Aldhabi" panose="01000000000000000000" pitchFamily="2" charset="-78"/>
              </a:rPr>
              <a:t> is, is </a:t>
            </a:r>
            <a:r>
              <a:rPr lang="en-US" sz="3600" dirty="0" err="1">
                <a:latin typeface="Aldhabi" panose="01000000000000000000" pitchFamily="2" charset="-78"/>
                <a:cs typeface="Aldhabi" panose="01000000000000000000" pitchFamily="2" charset="-78"/>
              </a:rPr>
              <a:t>vir</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ewig</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waardig</a:t>
            </a:r>
            <a:r>
              <a:rPr lang="en-US" sz="3600" dirty="0">
                <a:latin typeface="Aldhabi" panose="01000000000000000000" pitchFamily="2" charset="-78"/>
                <a:cs typeface="Aldhabi" panose="01000000000000000000" pitchFamily="2" charset="-78"/>
              </a:rPr>
              <a:t> van </a:t>
            </a:r>
            <a:r>
              <a:rPr lang="en-US" sz="3600" dirty="0" err="1">
                <a:latin typeface="Aldhabi" panose="01000000000000000000" pitchFamily="2" charset="-78"/>
                <a:cs typeface="Aldhabi" panose="01000000000000000000" pitchFamily="2" charset="-78"/>
              </a:rPr>
              <a:t>aanbidding</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en</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diens</a:t>
            </a:r>
            <a:r>
              <a:rPr lang="en-US" sz="3600" dirty="0">
                <a:latin typeface="Aldhabi" panose="01000000000000000000" pitchFamily="2" charset="-78"/>
                <a:cs typeface="Aldhabi" panose="01000000000000000000" pitchFamily="2" charset="-78"/>
              </a:rPr>
              <a:t> </a:t>
            </a:r>
            <a:r>
              <a:rPr lang="en-US" sz="3600" dirty="0" err="1">
                <a:latin typeface="Aldhabi" panose="01000000000000000000" pitchFamily="2" charset="-78"/>
                <a:cs typeface="Aldhabi" panose="01000000000000000000" pitchFamily="2" charset="-78"/>
              </a:rPr>
              <a:t>deur</a:t>
            </a:r>
            <a:r>
              <a:rPr lang="en-US" sz="3600" dirty="0">
                <a:latin typeface="Aldhabi" panose="01000000000000000000" pitchFamily="2" charset="-78"/>
                <a:cs typeface="Aldhabi" panose="01000000000000000000" pitchFamily="2" charset="-78"/>
              </a:rPr>
              <a:t> die hele </a:t>
            </a:r>
            <a:r>
              <a:rPr lang="en-US" sz="3600" dirty="0" err="1">
                <a:latin typeface="Aldhabi" panose="01000000000000000000" pitchFamily="2" charset="-78"/>
                <a:cs typeface="Aldhabi" panose="01000000000000000000" pitchFamily="2" charset="-78"/>
              </a:rPr>
              <a:t>skepping</a:t>
            </a:r>
            <a:r>
              <a:rPr lang="en-US" sz="3600" dirty="0">
                <a:latin typeface="Aldhabi" panose="01000000000000000000" pitchFamily="2" charset="-78"/>
                <a:cs typeface="Aldhabi" panose="01000000000000000000" pitchFamily="2" charset="-78"/>
              </a:rPr>
              <a:t>. </a:t>
            </a:r>
          </a:p>
        </p:txBody>
      </p:sp>
      <p:pic>
        <p:nvPicPr>
          <p:cNvPr id="4" name="Picture 3">
            <a:extLst>
              <a:ext uri="{FF2B5EF4-FFF2-40B4-BE49-F238E27FC236}">
                <a16:creationId xmlns:a16="http://schemas.microsoft.com/office/drawing/2014/main" id="{642FFCD8-75B8-4643-8C34-5D252CB91FF3}"/>
              </a:ext>
            </a:extLst>
          </p:cNvPr>
          <p:cNvPicPr>
            <a:picLocks noChangeAspect="1"/>
          </p:cNvPicPr>
          <p:nvPr/>
        </p:nvPicPr>
        <p:blipFill>
          <a:blip r:embed="rId2"/>
          <a:stretch>
            <a:fillRect/>
          </a:stretch>
        </p:blipFill>
        <p:spPr>
          <a:xfrm>
            <a:off x="704436" y="746884"/>
            <a:ext cx="1747215" cy="2341268"/>
          </a:xfrm>
          <a:prstGeom prst="rect">
            <a:avLst/>
          </a:prstGeom>
        </p:spPr>
      </p:pic>
      <p:pic>
        <p:nvPicPr>
          <p:cNvPr id="5" name="Picture 4">
            <a:extLst>
              <a:ext uri="{FF2B5EF4-FFF2-40B4-BE49-F238E27FC236}">
                <a16:creationId xmlns:a16="http://schemas.microsoft.com/office/drawing/2014/main" id="{B89C94EA-826A-47A0-BAF1-F6506262B78C}"/>
              </a:ext>
            </a:extLst>
          </p:cNvPr>
          <p:cNvPicPr>
            <a:picLocks noChangeAspect="1"/>
          </p:cNvPicPr>
          <p:nvPr/>
        </p:nvPicPr>
        <p:blipFill>
          <a:blip r:embed="rId3"/>
          <a:stretch>
            <a:fillRect/>
          </a:stretch>
        </p:blipFill>
        <p:spPr>
          <a:xfrm>
            <a:off x="704436" y="3997842"/>
            <a:ext cx="3248332" cy="2113274"/>
          </a:xfrm>
          <a:prstGeom prst="rect">
            <a:avLst/>
          </a:prstGeom>
        </p:spPr>
      </p:pic>
      <p:sp>
        <p:nvSpPr>
          <p:cNvPr id="7" name="Content Placeholder 2">
            <a:extLst>
              <a:ext uri="{FF2B5EF4-FFF2-40B4-BE49-F238E27FC236}">
                <a16:creationId xmlns:a16="http://schemas.microsoft.com/office/drawing/2014/main" id="{40A285C5-3247-44DF-A505-17CCFC4C5DEF}"/>
              </a:ext>
            </a:extLst>
          </p:cNvPr>
          <p:cNvSpPr txBox="1">
            <a:spLocks/>
          </p:cNvSpPr>
          <p:nvPr/>
        </p:nvSpPr>
        <p:spPr>
          <a:xfrm>
            <a:off x="4153788" y="3817566"/>
            <a:ext cx="8038212" cy="287031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Geloof in 'n </a:t>
            </a:r>
            <a:r>
              <a:rPr kumimoji="0" lang="nl-NL" sz="3600" b="1"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God van drie persone </a:t>
            </a: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is een van die mees veeleisende Bybelse leerstellings. Die Christendom is die enigste wêreldgodsdiens wat hierdie eis maak. Die leer van die Drie-eenheid is eintlik kenmerkend van die Christelike geloof, noodsaaklik omdat dit handel oor wie God is, hoe Hy is en hoe Hy werk. Christene glo dat die leerstelling nodig is om geregtigheid te doen aan die getuienis van die Skrif, die primêre bron van ons kennis van God. Ons moet praat oor God in die terme wat Hy gebruik. Bybelse bewyse het drie fasette: </a:t>
            </a:r>
            <a:r>
              <a:rPr kumimoji="0" lang="nl-NL" sz="3600" b="1"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(a) daar is een God; (b) drie-eenheid; en (c) drie persone wat God is</a:t>
            </a:r>
            <a:r>
              <a:rPr kumimoji="0" lang="nl-NL"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 </a:t>
            </a:r>
            <a:r>
              <a:rPr kumimoji="0" lang="nl-NL" sz="18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rPr>
              <a:t>https://www.adventist.org/en/beliefs/god/trinity/article/go/-/god-in-three-persons/</a:t>
            </a:r>
            <a:endParaRPr kumimoji="0" lang="en-US" sz="3600" b="0" i="0" u="none" strike="noStrike" kern="1200" cap="none" spc="0" normalizeH="0" baseline="0" noProof="0" dirty="0">
              <a:ln>
                <a:noFill/>
              </a:ln>
              <a:solidFill>
                <a:prstClr val="black"/>
              </a:solidFill>
              <a:effectLst/>
              <a:uLnTx/>
              <a:uFillTx/>
              <a:latin typeface="Aldhabi" panose="01000000000000000000" pitchFamily="2" charset="-78"/>
              <a:ea typeface="+mn-ea"/>
              <a:cs typeface="Aldhabi" panose="01000000000000000000" pitchFamily="2" charset="-78"/>
            </a:endParaRPr>
          </a:p>
        </p:txBody>
      </p:sp>
    </p:spTree>
    <p:extLst>
      <p:ext uri="{BB962C8B-B14F-4D97-AF65-F5344CB8AC3E}">
        <p14:creationId xmlns:p14="http://schemas.microsoft.com/office/powerpoint/2010/main" val="109549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827445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r>
              <a:rPr lang="nl-NL" sz="3600" dirty="0">
                <a:latin typeface="Aldhabi" panose="01000000000000000000" pitchFamily="2" charset="-78"/>
                <a:cs typeface="Aldhabi" panose="01000000000000000000" pitchFamily="2" charset="-78"/>
              </a:rPr>
              <a:t>Isa 45:5  Ek is die HERE, en daar is </a:t>
            </a:r>
            <a:r>
              <a:rPr lang="nl-NL" sz="3600" b="1" dirty="0">
                <a:latin typeface="Aldhabi" panose="01000000000000000000" pitchFamily="2" charset="-78"/>
                <a:cs typeface="Aldhabi" panose="01000000000000000000" pitchFamily="2" charset="-78"/>
              </a:rPr>
              <a:t>geen ander nie</a:t>
            </a:r>
            <a:r>
              <a:rPr lang="nl-NL" sz="3600" dirty="0">
                <a:latin typeface="Aldhabi" panose="01000000000000000000" pitchFamily="2" charset="-78"/>
                <a:cs typeface="Aldhabi" panose="01000000000000000000" pitchFamily="2" charset="-78"/>
              </a:rPr>
              <a:t>; buiten My is daar </a:t>
            </a:r>
            <a:r>
              <a:rPr lang="nl-NL" sz="3600" b="1" dirty="0">
                <a:latin typeface="Aldhabi" panose="01000000000000000000" pitchFamily="2" charset="-78"/>
                <a:cs typeface="Aldhabi" panose="01000000000000000000" pitchFamily="2" charset="-78"/>
              </a:rPr>
              <a:t>geen God nie</a:t>
            </a:r>
            <a:r>
              <a:rPr lang="nl-NL" sz="3600" dirty="0">
                <a:latin typeface="Aldhabi" panose="01000000000000000000" pitchFamily="2" charset="-78"/>
                <a:cs typeface="Aldhabi" panose="01000000000000000000" pitchFamily="2" charset="-78"/>
              </a:rPr>
              <a:t>; Ek omgord jou, hoewel jy My nie geken het nie</a:t>
            </a: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762221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2720006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r>
              <a:rPr lang="nl-NL" sz="3600" dirty="0">
                <a:latin typeface="Aldhabi" panose="01000000000000000000" pitchFamily="2" charset="-78"/>
                <a:cs typeface="Aldhabi" panose="01000000000000000000" pitchFamily="2" charset="-78"/>
              </a:rPr>
              <a:t>Isa 45:5  Ek is die HERE, en daar is </a:t>
            </a:r>
            <a:r>
              <a:rPr lang="nl-NL" sz="3600" b="1" dirty="0">
                <a:latin typeface="Aldhabi" panose="01000000000000000000" pitchFamily="2" charset="-78"/>
                <a:cs typeface="Aldhabi" panose="01000000000000000000" pitchFamily="2" charset="-78"/>
              </a:rPr>
              <a:t>geen ander nie</a:t>
            </a:r>
            <a:r>
              <a:rPr lang="nl-NL" sz="3600" dirty="0">
                <a:latin typeface="Aldhabi" panose="01000000000000000000" pitchFamily="2" charset="-78"/>
                <a:cs typeface="Aldhabi" panose="01000000000000000000" pitchFamily="2" charset="-78"/>
              </a:rPr>
              <a:t>; buiten My is daar </a:t>
            </a:r>
            <a:r>
              <a:rPr lang="nl-NL" sz="3600" b="1" dirty="0">
                <a:latin typeface="Aldhabi" panose="01000000000000000000" pitchFamily="2" charset="-78"/>
                <a:cs typeface="Aldhabi" panose="01000000000000000000" pitchFamily="2" charset="-78"/>
              </a:rPr>
              <a:t>geen God nie</a:t>
            </a:r>
            <a:r>
              <a:rPr lang="nl-NL" sz="3600" dirty="0">
                <a:latin typeface="Aldhabi" panose="01000000000000000000" pitchFamily="2" charset="-78"/>
                <a:cs typeface="Aldhabi" panose="01000000000000000000" pitchFamily="2" charset="-78"/>
              </a:rPr>
              <a:t>; Ek omgord jou, hoewel jy My nie geken het nie</a:t>
            </a:r>
          </a:p>
          <a:p>
            <a:r>
              <a:rPr lang="nl-NL" sz="3600" dirty="0">
                <a:latin typeface="Aldhabi" panose="01000000000000000000" pitchFamily="2" charset="-78"/>
                <a:cs typeface="Aldhabi" panose="01000000000000000000" pitchFamily="2" charset="-78"/>
              </a:rPr>
              <a:t>Mal 2:10  Het ons nie almal </a:t>
            </a:r>
            <a:r>
              <a:rPr lang="nl-NL" sz="3600" b="1" dirty="0">
                <a:latin typeface="Aldhabi" panose="01000000000000000000" pitchFamily="2" charset="-78"/>
                <a:cs typeface="Aldhabi" panose="01000000000000000000" pitchFamily="2" charset="-78"/>
              </a:rPr>
              <a:t>een Vader nie? Het een God </a:t>
            </a:r>
            <a:r>
              <a:rPr lang="nl-NL" sz="3600" dirty="0">
                <a:latin typeface="Aldhabi" panose="01000000000000000000" pitchFamily="2" charset="-78"/>
                <a:cs typeface="Aldhabi" panose="01000000000000000000" pitchFamily="2" charset="-78"/>
              </a:rPr>
              <a:t>ons nie geskape nie? Waarom handel ons dan troueloos met mekaar, deur die verbond van ons vaders te ontheilig?</a:t>
            </a: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104437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lnSpcReduction="10000"/>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r>
              <a:rPr lang="nl-NL" sz="3600" dirty="0">
                <a:latin typeface="Aldhabi" panose="01000000000000000000" pitchFamily="2" charset="-78"/>
                <a:cs typeface="Aldhabi" panose="01000000000000000000" pitchFamily="2" charset="-78"/>
              </a:rPr>
              <a:t>Isa 45:5  Ek is die HERE, en daar is </a:t>
            </a:r>
            <a:r>
              <a:rPr lang="nl-NL" sz="3600" b="1" dirty="0">
                <a:latin typeface="Aldhabi" panose="01000000000000000000" pitchFamily="2" charset="-78"/>
                <a:cs typeface="Aldhabi" panose="01000000000000000000" pitchFamily="2" charset="-78"/>
              </a:rPr>
              <a:t>geen ander nie</a:t>
            </a:r>
            <a:r>
              <a:rPr lang="nl-NL" sz="3600" dirty="0">
                <a:latin typeface="Aldhabi" panose="01000000000000000000" pitchFamily="2" charset="-78"/>
                <a:cs typeface="Aldhabi" panose="01000000000000000000" pitchFamily="2" charset="-78"/>
              </a:rPr>
              <a:t>; buiten My is daar </a:t>
            </a:r>
            <a:r>
              <a:rPr lang="nl-NL" sz="3600" b="1" dirty="0">
                <a:latin typeface="Aldhabi" panose="01000000000000000000" pitchFamily="2" charset="-78"/>
                <a:cs typeface="Aldhabi" panose="01000000000000000000" pitchFamily="2" charset="-78"/>
              </a:rPr>
              <a:t>geen God nie</a:t>
            </a:r>
            <a:r>
              <a:rPr lang="nl-NL" sz="3600" dirty="0">
                <a:latin typeface="Aldhabi" panose="01000000000000000000" pitchFamily="2" charset="-78"/>
                <a:cs typeface="Aldhabi" panose="01000000000000000000" pitchFamily="2" charset="-78"/>
              </a:rPr>
              <a:t>; Ek omgord jou, hoewel jy My nie geken het nie</a:t>
            </a:r>
          </a:p>
          <a:p>
            <a:r>
              <a:rPr lang="nl-NL" sz="3600" dirty="0">
                <a:latin typeface="Aldhabi" panose="01000000000000000000" pitchFamily="2" charset="-78"/>
                <a:cs typeface="Aldhabi" panose="01000000000000000000" pitchFamily="2" charset="-78"/>
              </a:rPr>
              <a:t>Mal 2:10  Het ons nie almal </a:t>
            </a:r>
            <a:r>
              <a:rPr lang="nl-NL" sz="3600" b="1" dirty="0">
                <a:latin typeface="Aldhabi" panose="01000000000000000000" pitchFamily="2" charset="-78"/>
                <a:cs typeface="Aldhabi" panose="01000000000000000000" pitchFamily="2" charset="-78"/>
              </a:rPr>
              <a:t>een Vader nie? Het een God </a:t>
            </a:r>
            <a:r>
              <a:rPr lang="nl-NL" sz="3600" dirty="0">
                <a:latin typeface="Aldhabi" panose="01000000000000000000" pitchFamily="2" charset="-78"/>
                <a:cs typeface="Aldhabi" panose="01000000000000000000" pitchFamily="2" charset="-78"/>
              </a:rPr>
              <a:t>ons nie geskape nie? Waarom handel ons dan troueloos met mekaar, deur die verbond van ons vaders te ontheilig?</a:t>
            </a:r>
          </a:p>
          <a:p>
            <a:r>
              <a:rPr lang="nl-NL" sz="3600" dirty="0">
                <a:latin typeface="Aldhabi" panose="01000000000000000000" pitchFamily="2" charset="-78"/>
                <a:cs typeface="Aldhabi" panose="01000000000000000000" pitchFamily="2" charset="-78"/>
              </a:rPr>
              <a:t>1Th 1:9  Want hulle vertel self aangaande ons watter ingang ons by julle gehad het en hoe julle jul van die afgode bekeer het tot God, om die lewende en </a:t>
            </a:r>
            <a:r>
              <a:rPr lang="nl-NL" sz="3600" b="1" dirty="0">
                <a:latin typeface="Aldhabi" panose="01000000000000000000" pitchFamily="2" charset="-78"/>
                <a:cs typeface="Aldhabi" panose="01000000000000000000" pitchFamily="2" charset="-78"/>
              </a:rPr>
              <a:t>waaragtige God te dien</a:t>
            </a:r>
            <a:r>
              <a:rPr lang="nl-NL" sz="3600" dirty="0">
                <a:latin typeface="Aldhabi" panose="01000000000000000000" pitchFamily="2" charset="-78"/>
                <a:cs typeface="Aldhabi" panose="01000000000000000000" pitchFamily="2" charset="-78"/>
              </a:rPr>
              <a:t> 10  en sy Seun uit die hemele te verwag, wat Hy uit die dode opgewek het, Jesus wat ons van die toekomstige toorn verlos. </a:t>
            </a: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59603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fontScale="92500" lnSpcReduction="20000"/>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r>
              <a:rPr lang="nl-NL" sz="3600" dirty="0">
                <a:latin typeface="Aldhabi" panose="01000000000000000000" pitchFamily="2" charset="-78"/>
                <a:cs typeface="Aldhabi" panose="01000000000000000000" pitchFamily="2" charset="-78"/>
              </a:rPr>
              <a:t>Isa 45:5  Ek is die HERE, en daar is </a:t>
            </a:r>
            <a:r>
              <a:rPr lang="nl-NL" sz="3600" b="1" dirty="0">
                <a:latin typeface="Aldhabi" panose="01000000000000000000" pitchFamily="2" charset="-78"/>
                <a:cs typeface="Aldhabi" panose="01000000000000000000" pitchFamily="2" charset="-78"/>
              </a:rPr>
              <a:t>geen ander nie</a:t>
            </a:r>
            <a:r>
              <a:rPr lang="nl-NL" sz="3600" dirty="0">
                <a:latin typeface="Aldhabi" panose="01000000000000000000" pitchFamily="2" charset="-78"/>
                <a:cs typeface="Aldhabi" panose="01000000000000000000" pitchFamily="2" charset="-78"/>
              </a:rPr>
              <a:t>; buiten My is daar </a:t>
            </a:r>
            <a:r>
              <a:rPr lang="nl-NL" sz="3600" b="1" dirty="0">
                <a:latin typeface="Aldhabi" panose="01000000000000000000" pitchFamily="2" charset="-78"/>
                <a:cs typeface="Aldhabi" panose="01000000000000000000" pitchFamily="2" charset="-78"/>
              </a:rPr>
              <a:t>geen God nie</a:t>
            </a:r>
            <a:r>
              <a:rPr lang="nl-NL" sz="3600" dirty="0">
                <a:latin typeface="Aldhabi" panose="01000000000000000000" pitchFamily="2" charset="-78"/>
                <a:cs typeface="Aldhabi" panose="01000000000000000000" pitchFamily="2" charset="-78"/>
              </a:rPr>
              <a:t>; Ek omgord jou, hoewel jy My nie geken het nie</a:t>
            </a:r>
          </a:p>
          <a:p>
            <a:r>
              <a:rPr lang="nl-NL" sz="3600" dirty="0">
                <a:latin typeface="Aldhabi" panose="01000000000000000000" pitchFamily="2" charset="-78"/>
                <a:cs typeface="Aldhabi" panose="01000000000000000000" pitchFamily="2" charset="-78"/>
              </a:rPr>
              <a:t>Mal 2:10  Het ons nie almal </a:t>
            </a:r>
            <a:r>
              <a:rPr lang="nl-NL" sz="3600" b="1" dirty="0">
                <a:latin typeface="Aldhabi" panose="01000000000000000000" pitchFamily="2" charset="-78"/>
                <a:cs typeface="Aldhabi" panose="01000000000000000000" pitchFamily="2" charset="-78"/>
              </a:rPr>
              <a:t>een Vader nie? Het een God </a:t>
            </a:r>
            <a:r>
              <a:rPr lang="nl-NL" sz="3600" dirty="0">
                <a:latin typeface="Aldhabi" panose="01000000000000000000" pitchFamily="2" charset="-78"/>
                <a:cs typeface="Aldhabi" panose="01000000000000000000" pitchFamily="2" charset="-78"/>
              </a:rPr>
              <a:t>ons nie geskape nie? Waarom handel ons dan troueloos met mekaar, deur die verbond van ons vaders te ontheilig?</a:t>
            </a:r>
          </a:p>
          <a:p>
            <a:r>
              <a:rPr lang="nl-NL" sz="3600" dirty="0">
                <a:latin typeface="Aldhabi" panose="01000000000000000000" pitchFamily="2" charset="-78"/>
                <a:cs typeface="Aldhabi" panose="01000000000000000000" pitchFamily="2" charset="-78"/>
              </a:rPr>
              <a:t>1Th 1:9  Want hulle vertel self aangaande ons watter ingang ons by julle gehad het en hoe julle jul van die afgode bekeer het tot God, om die lewende en </a:t>
            </a:r>
            <a:r>
              <a:rPr lang="nl-NL" sz="3600" b="1" dirty="0">
                <a:latin typeface="Aldhabi" panose="01000000000000000000" pitchFamily="2" charset="-78"/>
                <a:cs typeface="Aldhabi" panose="01000000000000000000" pitchFamily="2" charset="-78"/>
              </a:rPr>
              <a:t>waaragtige God te dien</a:t>
            </a:r>
            <a:r>
              <a:rPr lang="nl-NL" sz="3600" dirty="0">
                <a:latin typeface="Aldhabi" panose="01000000000000000000" pitchFamily="2" charset="-78"/>
                <a:cs typeface="Aldhabi" panose="01000000000000000000" pitchFamily="2" charset="-78"/>
              </a:rPr>
              <a:t> 10  en sy Seun uit die hemele te verwag, wat Hy uit die dode opgewek het, Jesus wat ons van die toekomstige toorn verlos. </a:t>
            </a:r>
          </a:p>
          <a:p>
            <a:r>
              <a:rPr lang="nl-NL" sz="3600" dirty="0">
                <a:latin typeface="Aldhabi" panose="01000000000000000000" pitchFamily="2" charset="-78"/>
                <a:cs typeface="Aldhabi" panose="01000000000000000000" pitchFamily="2" charset="-78"/>
              </a:rPr>
              <a:t>1Co 8:6  tog is daar vir ons maar </a:t>
            </a:r>
            <a:r>
              <a:rPr lang="nl-NL" sz="3600" b="1" dirty="0">
                <a:latin typeface="Aldhabi" panose="01000000000000000000" pitchFamily="2" charset="-78"/>
                <a:cs typeface="Aldhabi" panose="01000000000000000000" pitchFamily="2" charset="-78"/>
              </a:rPr>
              <a:t>een God, die Vader </a:t>
            </a:r>
            <a:r>
              <a:rPr lang="nl-NL" sz="3600" dirty="0">
                <a:latin typeface="Aldhabi" panose="01000000000000000000" pitchFamily="2" charset="-78"/>
                <a:cs typeface="Aldhabi" panose="01000000000000000000" pitchFamily="2" charset="-78"/>
              </a:rPr>
              <a:t>uit wie alles is, en ons tot Hom, en een Here Jesus Christus deur wie alles is, en ons deur Hom. </a:t>
            </a:r>
          </a:p>
          <a:p>
            <a:pPr marL="0" indent="0">
              <a:buNone/>
            </a:pPr>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966562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fontScale="85000" lnSpcReduction="20000"/>
          </a:bodyPr>
          <a:lstStyle/>
          <a:p>
            <a:r>
              <a:rPr lang="nl-NL" sz="3600" dirty="0">
                <a:latin typeface="Aldhabi" panose="01000000000000000000" pitchFamily="2" charset="-78"/>
                <a:cs typeface="Aldhabi" panose="01000000000000000000" pitchFamily="2" charset="-78"/>
              </a:rPr>
              <a:t>Deu 4:35  Jy self het dit te sien gekry, dat jy kan weet dat die HERE God is; </a:t>
            </a:r>
            <a:r>
              <a:rPr lang="nl-NL" sz="3600" b="1" dirty="0">
                <a:latin typeface="Aldhabi" panose="01000000000000000000" pitchFamily="2" charset="-78"/>
                <a:cs typeface="Aldhabi" panose="01000000000000000000" pitchFamily="2" charset="-78"/>
              </a:rPr>
              <a:t>daar is geen ander </a:t>
            </a:r>
            <a:r>
              <a:rPr lang="nl-NL" sz="3600" dirty="0">
                <a:latin typeface="Aldhabi" panose="01000000000000000000" pitchFamily="2" charset="-78"/>
                <a:cs typeface="Aldhabi" panose="01000000000000000000" pitchFamily="2" charset="-78"/>
              </a:rPr>
              <a:t>buiten Hom nie. 39 daarom moet jy vandag weet en ter harte neem dat die HERE God is, bo in die hemel en onder op die aarde; </a:t>
            </a:r>
            <a:r>
              <a:rPr lang="nl-NL" sz="3600" b="1" dirty="0">
                <a:latin typeface="Aldhabi" panose="01000000000000000000" pitchFamily="2" charset="-78"/>
                <a:cs typeface="Aldhabi" panose="01000000000000000000" pitchFamily="2" charset="-78"/>
              </a:rPr>
              <a:t>daar is geen ander nie</a:t>
            </a:r>
            <a:r>
              <a:rPr lang="nl-NL" sz="3600" dirty="0">
                <a:latin typeface="Aldhabi" panose="01000000000000000000" pitchFamily="2" charset="-78"/>
                <a:cs typeface="Aldhabi" panose="01000000000000000000" pitchFamily="2" charset="-78"/>
              </a:rPr>
              <a:t>.</a:t>
            </a:r>
          </a:p>
          <a:p>
            <a:r>
              <a:rPr lang="nl-NL" sz="3600" dirty="0">
                <a:latin typeface="Aldhabi" panose="01000000000000000000" pitchFamily="2" charset="-78"/>
                <a:cs typeface="Aldhabi" panose="01000000000000000000" pitchFamily="2" charset="-78"/>
              </a:rPr>
              <a:t>Isa 45:5  Ek is die HERE, en daar is </a:t>
            </a:r>
            <a:r>
              <a:rPr lang="nl-NL" sz="3600" b="1" dirty="0">
                <a:latin typeface="Aldhabi" panose="01000000000000000000" pitchFamily="2" charset="-78"/>
                <a:cs typeface="Aldhabi" panose="01000000000000000000" pitchFamily="2" charset="-78"/>
              </a:rPr>
              <a:t>geen ander nie</a:t>
            </a:r>
            <a:r>
              <a:rPr lang="nl-NL" sz="3600" dirty="0">
                <a:latin typeface="Aldhabi" panose="01000000000000000000" pitchFamily="2" charset="-78"/>
                <a:cs typeface="Aldhabi" panose="01000000000000000000" pitchFamily="2" charset="-78"/>
              </a:rPr>
              <a:t>; buiten My is daar </a:t>
            </a:r>
            <a:r>
              <a:rPr lang="nl-NL" sz="3600" b="1" dirty="0">
                <a:latin typeface="Aldhabi" panose="01000000000000000000" pitchFamily="2" charset="-78"/>
                <a:cs typeface="Aldhabi" panose="01000000000000000000" pitchFamily="2" charset="-78"/>
              </a:rPr>
              <a:t>geen God nie</a:t>
            </a:r>
            <a:r>
              <a:rPr lang="nl-NL" sz="3600" dirty="0">
                <a:latin typeface="Aldhabi" panose="01000000000000000000" pitchFamily="2" charset="-78"/>
                <a:cs typeface="Aldhabi" panose="01000000000000000000" pitchFamily="2" charset="-78"/>
              </a:rPr>
              <a:t>; Ek omgord jou, hoewel jy My nie geken het nie</a:t>
            </a:r>
          </a:p>
          <a:p>
            <a:r>
              <a:rPr lang="nl-NL" sz="3600" dirty="0">
                <a:latin typeface="Aldhabi" panose="01000000000000000000" pitchFamily="2" charset="-78"/>
                <a:cs typeface="Aldhabi" panose="01000000000000000000" pitchFamily="2" charset="-78"/>
              </a:rPr>
              <a:t>Mal 2:10  Het ons nie almal </a:t>
            </a:r>
            <a:r>
              <a:rPr lang="nl-NL" sz="3600" b="1" dirty="0">
                <a:latin typeface="Aldhabi" panose="01000000000000000000" pitchFamily="2" charset="-78"/>
                <a:cs typeface="Aldhabi" panose="01000000000000000000" pitchFamily="2" charset="-78"/>
              </a:rPr>
              <a:t>een Vader nie? Het een God </a:t>
            </a:r>
            <a:r>
              <a:rPr lang="nl-NL" sz="3600" dirty="0">
                <a:latin typeface="Aldhabi" panose="01000000000000000000" pitchFamily="2" charset="-78"/>
                <a:cs typeface="Aldhabi" panose="01000000000000000000" pitchFamily="2" charset="-78"/>
              </a:rPr>
              <a:t>ons nie geskape nie? Waarom handel ons dan troueloos met mekaar, deur die verbond van ons vaders te ontheilig?</a:t>
            </a:r>
          </a:p>
          <a:p>
            <a:r>
              <a:rPr lang="nl-NL" sz="3600" dirty="0">
                <a:latin typeface="Aldhabi" panose="01000000000000000000" pitchFamily="2" charset="-78"/>
                <a:cs typeface="Aldhabi" panose="01000000000000000000" pitchFamily="2" charset="-78"/>
              </a:rPr>
              <a:t>1Th 1:9  Want hulle vertel self aangaande ons watter ingang ons by julle gehad het en hoe julle jul van die afgode bekeer het tot God, om die lewende en </a:t>
            </a:r>
            <a:r>
              <a:rPr lang="nl-NL" sz="3600" b="1" dirty="0">
                <a:latin typeface="Aldhabi" panose="01000000000000000000" pitchFamily="2" charset="-78"/>
                <a:cs typeface="Aldhabi" panose="01000000000000000000" pitchFamily="2" charset="-78"/>
              </a:rPr>
              <a:t>waaragtige God te dien</a:t>
            </a:r>
            <a:r>
              <a:rPr lang="nl-NL" sz="3600" dirty="0">
                <a:latin typeface="Aldhabi" panose="01000000000000000000" pitchFamily="2" charset="-78"/>
                <a:cs typeface="Aldhabi" panose="01000000000000000000" pitchFamily="2" charset="-78"/>
              </a:rPr>
              <a:t> 10  en sy Seun uit die hemele te verwag, wat Hy uit die dode opgewek het, Jesus wat ons van die toekomstige toorn verlos. </a:t>
            </a:r>
          </a:p>
          <a:p>
            <a:r>
              <a:rPr lang="nl-NL" sz="3600" dirty="0">
                <a:latin typeface="Aldhabi" panose="01000000000000000000" pitchFamily="2" charset="-78"/>
                <a:cs typeface="Aldhabi" panose="01000000000000000000" pitchFamily="2" charset="-78"/>
              </a:rPr>
              <a:t>1Co 8:6  tog is daar vir ons maar </a:t>
            </a:r>
            <a:r>
              <a:rPr lang="nl-NL" sz="3600" b="1" dirty="0">
                <a:latin typeface="Aldhabi" panose="01000000000000000000" pitchFamily="2" charset="-78"/>
                <a:cs typeface="Aldhabi" panose="01000000000000000000" pitchFamily="2" charset="-78"/>
              </a:rPr>
              <a:t>een God, die Vader </a:t>
            </a:r>
            <a:r>
              <a:rPr lang="nl-NL" sz="3600" dirty="0">
                <a:latin typeface="Aldhabi" panose="01000000000000000000" pitchFamily="2" charset="-78"/>
                <a:cs typeface="Aldhabi" panose="01000000000000000000" pitchFamily="2" charset="-78"/>
              </a:rPr>
              <a:t>uit wie alles is, en ons tot Hom, en een Here Jesus Christus deur wie alles is, en ons deur Hom. </a:t>
            </a:r>
          </a:p>
          <a:p>
            <a:r>
              <a:rPr lang="nl-NL" sz="3600" dirty="0">
                <a:latin typeface="Aldhabi" panose="01000000000000000000" pitchFamily="2" charset="-78"/>
                <a:cs typeface="Aldhabi" panose="01000000000000000000" pitchFamily="2" charset="-78"/>
              </a:rPr>
              <a:t>1Ti 2:5  Want daar is </a:t>
            </a:r>
            <a:r>
              <a:rPr lang="nl-NL" sz="3600" b="1" dirty="0">
                <a:latin typeface="Aldhabi" panose="01000000000000000000" pitchFamily="2" charset="-78"/>
                <a:cs typeface="Aldhabi" panose="01000000000000000000" pitchFamily="2" charset="-78"/>
              </a:rPr>
              <a:t>een God </a:t>
            </a:r>
            <a:r>
              <a:rPr lang="nl-NL" sz="3600" dirty="0">
                <a:latin typeface="Aldhabi" panose="01000000000000000000" pitchFamily="2" charset="-78"/>
                <a:cs typeface="Aldhabi" panose="01000000000000000000" pitchFamily="2" charset="-78"/>
              </a:rPr>
              <a:t>en een Middelaar tussen God en die mense, die mens Christus Jesus</a:t>
            </a: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267817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5170525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Act 5:30  Die </a:t>
            </a:r>
            <a:r>
              <a:rPr lang="nl-NL" sz="3600" b="1" dirty="0">
                <a:latin typeface="Aldhabi" panose="01000000000000000000" pitchFamily="2" charset="-78"/>
                <a:cs typeface="Aldhabi" panose="01000000000000000000" pitchFamily="2" charset="-78"/>
              </a:rPr>
              <a:t>God van ons vaders </a:t>
            </a:r>
            <a:r>
              <a:rPr lang="nl-NL" sz="3600" dirty="0">
                <a:latin typeface="Aldhabi" panose="01000000000000000000" pitchFamily="2" charset="-78"/>
                <a:cs typeface="Aldhabi" panose="01000000000000000000" pitchFamily="2" charset="-78"/>
              </a:rPr>
              <a:t>het Jesus opgewek, wat julle omgebring het deur Hom aan ‘n kruishout te hang. </a:t>
            </a:r>
          </a:p>
          <a:p>
            <a:pPr marL="0" indent="0">
              <a:buNone/>
            </a:pPr>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62307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Act 5:30  Die </a:t>
            </a:r>
            <a:r>
              <a:rPr lang="nl-NL" sz="3600" b="1" dirty="0">
                <a:latin typeface="Aldhabi" panose="01000000000000000000" pitchFamily="2" charset="-78"/>
                <a:cs typeface="Aldhabi" panose="01000000000000000000" pitchFamily="2" charset="-78"/>
              </a:rPr>
              <a:t>God van ons vaders </a:t>
            </a:r>
            <a:r>
              <a:rPr lang="nl-NL" sz="3600" dirty="0">
                <a:latin typeface="Aldhabi" panose="01000000000000000000" pitchFamily="2" charset="-78"/>
                <a:cs typeface="Aldhabi" panose="01000000000000000000" pitchFamily="2" charset="-78"/>
              </a:rPr>
              <a:t>het Jesus opgewek, wat julle omgebring het deur Hom aan ‘n kruishout te hang. </a:t>
            </a:r>
          </a:p>
          <a:p>
            <a:r>
              <a:rPr lang="nl-NL" sz="3600" dirty="0">
                <a:latin typeface="Aldhabi" panose="01000000000000000000" pitchFamily="2" charset="-78"/>
                <a:cs typeface="Aldhabi" panose="01000000000000000000" pitchFamily="2" charset="-78"/>
              </a:rPr>
              <a:t>Gal 1:1  Paulus, ‘n apostel nie vanweë mense of deur ‘n mens nie, maar deur Jesus Christus en </a:t>
            </a:r>
            <a:r>
              <a:rPr lang="nl-NL" sz="3600" b="1" dirty="0">
                <a:latin typeface="Aldhabi" panose="01000000000000000000" pitchFamily="2" charset="-78"/>
                <a:cs typeface="Aldhabi" panose="01000000000000000000" pitchFamily="2" charset="-78"/>
              </a:rPr>
              <a:t>God die Vader wat Hom uit die dode opgewek </a:t>
            </a:r>
            <a:r>
              <a:rPr lang="nl-NL" sz="3600" dirty="0">
                <a:latin typeface="Aldhabi" panose="01000000000000000000" pitchFamily="2" charset="-78"/>
                <a:cs typeface="Aldhabi" panose="01000000000000000000" pitchFamily="2" charset="-78"/>
              </a:rPr>
              <a:t>het</a:t>
            </a:r>
          </a:p>
          <a:p>
            <a:pPr marL="0" indent="0">
              <a:buNone/>
            </a:pPr>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94294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Act 5:30  Die </a:t>
            </a:r>
            <a:r>
              <a:rPr lang="nl-NL" sz="3600" b="1" dirty="0">
                <a:latin typeface="Aldhabi" panose="01000000000000000000" pitchFamily="2" charset="-78"/>
                <a:cs typeface="Aldhabi" panose="01000000000000000000" pitchFamily="2" charset="-78"/>
              </a:rPr>
              <a:t>God van ons vaders </a:t>
            </a:r>
            <a:r>
              <a:rPr lang="nl-NL" sz="3600" dirty="0">
                <a:latin typeface="Aldhabi" panose="01000000000000000000" pitchFamily="2" charset="-78"/>
                <a:cs typeface="Aldhabi" panose="01000000000000000000" pitchFamily="2" charset="-78"/>
              </a:rPr>
              <a:t>het Jesus opgewek, wat julle omgebring het deur Hom aan ‘n kruishout te hang. </a:t>
            </a:r>
          </a:p>
          <a:p>
            <a:r>
              <a:rPr lang="nl-NL" sz="3600" dirty="0">
                <a:latin typeface="Aldhabi" panose="01000000000000000000" pitchFamily="2" charset="-78"/>
                <a:cs typeface="Aldhabi" panose="01000000000000000000" pitchFamily="2" charset="-78"/>
              </a:rPr>
              <a:t>Gal 1:1  Paulus, ‘n apostel nie vanweë mense of deur ‘n mens nie, maar deur Jesus Christus en </a:t>
            </a:r>
            <a:r>
              <a:rPr lang="nl-NL" sz="3600" b="1" dirty="0">
                <a:latin typeface="Aldhabi" panose="01000000000000000000" pitchFamily="2" charset="-78"/>
                <a:cs typeface="Aldhabi" panose="01000000000000000000" pitchFamily="2" charset="-78"/>
              </a:rPr>
              <a:t>God die Vader wat Hom uit die dode opgewek </a:t>
            </a:r>
            <a:r>
              <a:rPr lang="nl-NL" sz="3600" dirty="0">
                <a:latin typeface="Aldhabi" panose="01000000000000000000" pitchFamily="2" charset="-78"/>
                <a:cs typeface="Aldhabi" panose="01000000000000000000" pitchFamily="2" charset="-78"/>
              </a:rPr>
              <a:t>het</a:t>
            </a:r>
          </a:p>
          <a:p>
            <a:r>
              <a:rPr lang="nl-NL" sz="3600" dirty="0">
                <a:latin typeface="Aldhabi" panose="01000000000000000000" pitchFamily="2" charset="-78"/>
                <a:cs typeface="Aldhabi" panose="01000000000000000000" pitchFamily="2" charset="-78"/>
              </a:rPr>
              <a:t>Rom 6:4  Ons is dus saam met Hom begrawe deur die doop in die dood, sodat net soos </a:t>
            </a:r>
            <a:r>
              <a:rPr lang="nl-NL" sz="3600" b="1" dirty="0">
                <a:latin typeface="Aldhabi" panose="01000000000000000000" pitchFamily="2" charset="-78"/>
                <a:cs typeface="Aldhabi" panose="01000000000000000000" pitchFamily="2" charset="-78"/>
              </a:rPr>
              <a:t>Christus uit die dode opgewek is deur die heerlikheid van die Vader</a:t>
            </a:r>
            <a:r>
              <a:rPr lang="nl-NL" sz="3600" dirty="0">
                <a:latin typeface="Aldhabi" panose="01000000000000000000" pitchFamily="2" charset="-78"/>
                <a:cs typeface="Aldhabi" panose="01000000000000000000" pitchFamily="2" charset="-78"/>
              </a:rPr>
              <a:t>, ons ook so in ‘n nuwe lewe kan wandel. </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44523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lnSpcReduction="10000"/>
          </a:bodyPr>
          <a:lstStyle/>
          <a:p>
            <a:r>
              <a:rPr lang="nl-NL" sz="3600" dirty="0">
                <a:latin typeface="Aldhabi" panose="01000000000000000000" pitchFamily="2" charset="-78"/>
                <a:cs typeface="Aldhabi" panose="01000000000000000000" pitchFamily="2" charset="-78"/>
              </a:rPr>
              <a:t>Act 5:30  Die </a:t>
            </a:r>
            <a:r>
              <a:rPr lang="nl-NL" sz="3600" b="1" dirty="0">
                <a:latin typeface="Aldhabi" panose="01000000000000000000" pitchFamily="2" charset="-78"/>
                <a:cs typeface="Aldhabi" panose="01000000000000000000" pitchFamily="2" charset="-78"/>
              </a:rPr>
              <a:t>God van ons vaders </a:t>
            </a:r>
            <a:r>
              <a:rPr lang="nl-NL" sz="3600" dirty="0">
                <a:latin typeface="Aldhabi" panose="01000000000000000000" pitchFamily="2" charset="-78"/>
                <a:cs typeface="Aldhabi" panose="01000000000000000000" pitchFamily="2" charset="-78"/>
              </a:rPr>
              <a:t>het Jesus opgewek, wat julle omgebring het deur Hom aan ‘n kruishout te hang. </a:t>
            </a:r>
          </a:p>
          <a:p>
            <a:r>
              <a:rPr lang="nl-NL" sz="3600" dirty="0">
                <a:latin typeface="Aldhabi" panose="01000000000000000000" pitchFamily="2" charset="-78"/>
                <a:cs typeface="Aldhabi" panose="01000000000000000000" pitchFamily="2" charset="-78"/>
              </a:rPr>
              <a:t>Gal 1:1  Paulus, ‘n apostel nie vanweë mense of deur ‘n mens nie, maar deur Jesus Christus en </a:t>
            </a:r>
            <a:r>
              <a:rPr lang="nl-NL" sz="3600" b="1" dirty="0">
                <a:latin typeface="Aldhabi" panose="01000000000000000000" pitchFamily="2" charset="-78"/>
                <a:cs typeface="Aldhabi" panose="01000000000000000000" pitchFamily="2" charset="-78"/>
              </a:rPr>
              <a:t>God die Vader wat Hom uit die dode opgewek </a:t>
            </a:r>
            <a:r>
              <a:rPr lang="nl-NL" sz="3600" dirty="0">
                <a:latin typeface="Aldhabi" panose="01000000000000000000" pitchFamily="2" charset="-78"/>
                <a:cs typeface="Aldhabi" panose="01000000000000000000" pitchFamily="2" charset="-78"/>
              </a:rPr>
              <a:t>het</a:t>
            </a:r>
          </a:p>
          <a:p>
            <a:r>
              <a:rPr lang="nl-NL" sz="3600" dirty="0">
                <a:latin typeface="Aldhabi" panose="01000000000000000000" pitchFamily="2" charset="-78"/>
                <a:cs typeface="Aldhabi" panose="01000000000000000000" pitchFamily="2" charset="-78"/>
              </a:rPr>
              <a:t>Rom 6:4  Ons is dus saam met Hom begrawe deur die doop in die dood, sodat net soos </a:t>
            </a:r>
            <a:r>
              <a:rPr lang="nl-NL" sz="3600" b="1" dirty="0">
                <a:latin typeface="Aldhabi" panose="01000000000000000000" pitchFamily="2" charset="-78"/>
                <a:cs typeface="Aldhabi" panose="01000000000000000000" pitchFamily="2" charset="-78"/>
              </a:rPr>
              <a:t>Christus uit die dode opgewek is deur die heerlikheid van die Vader</a:t>
            </a:r>
            <a:r>
              <a:rPr lang="nl-NL" sz="3600" dirty="0">
                <a:latin typeface="Aldhabi" panose="01000000000000000000" pitchFamily="2" charset="-78"/>
                <a:cs typeface="Aldhabi" panose="01000000000000000000" pitchFamily="2" charset="-78"/>
              </a:rPr>
              <a:t>, ons ook so in ‘n nuwe lewe kan wandel. </a:t>
            </a:r>
          </a:p>
          <a:p>
            <a:r>
              <a:rPr lang="nl-NL" sz="3600" dirty="0">
                <a:latin typeface="Aldhabi" panose="01000000000000000000" pitchFamily="2" charset="-78"/>
                <a:cs typeface="Aldhabi" panose="01000000000000000000" pitchFamily="2" charset="-78"/>
              </a:rPr>
              <a:t>1Th 1:9  Want hulle vertel self aangaande ons watter ingang ons by julle gehad het en hoe julle jul van die afgode bekeer het tot God, om die lewende en </a:t>
            </a:r>
            <a:r>
              <a:rPr lang="nl-NL" sz="3600" b="1" dirty="0">
                <a:latin typeface="Aldhabi" panose="01000000000000000000" pitchFamily="2" charset="-78"/>
                <a:cs typeface="Aldhabi" panose="01000000000000000000" pitchFamily="2" charset="-78"/>
              </a:rPr>
              <a:t>waaragtige God te dien 10  en sy Seun uit die hemele te verwag, wat Hy uit die dode opgewek het,</a:t>
            </a:r>
            <a:r>
              <a:rPr lang="nl-NL" sz="3600" dirty="0">
                <a:latin typeface="Aldhabi" panose="01000000000000000000" pitchFamily="2" charset="-78"/>
                <a:cs typeface="Aldhabi" panose="01000000000000000000" pitchFamily="2" charset="-78"/>
              </a:rPr>
              <a:t> Jesus wat ons van die toekomstige toorn verlos. </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504316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190322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2577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Mat 28:20  En kyk, Ek is met julle al die dae tot aan die voleinding van die wêreld. Amen. </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18590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Mat 28:20  En kyk, Ek is met julle al die dae tot aan die voleinding van die wêreld. Amen. </a:t>
            </a:r>
          </a:p>
          <a:p>
            <a:r>
              <a:rPr lang="nl-NL" sz="3600" dirty="0">
                <a:latin typeface="Aldhabi" panose="01000000000000000000" pitchFamily="2" charset="-78"/>
                <a:cs typeface="Aldhabi" panose="01000000000000000000" pitchFamily="2" charset="-78"/>
              </a:rPr>
              <a:t>Col 1:27  aan wie God wou bekend maak wat die rykdom van die heerlikheid van hierdie verborgenheid onder die heidene is, dit is Christus onder julle, die hoop van die heerlikheid. </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521400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Mat 28:20  En kyk, Ek is met julle al die dae tot aan die voleinding van die wêreld. Amen. </a:t>
            </a:r>
          </a:p>
          <a:p>
            <a:r>
              <a:rPr lang="nl-NL" sz="3600" dirty="0">
                <a:latin typeface="Aldhabi" panose="01000000000000000000" pitchFamily="2" charset="-78"/>
                <a:cs typeface="Aldhabi" panose="01000000000000000000" pitchFamily="2" charset="-78"/>
              </a:rPr>
              <a:t>Col 1:27  aan wie God wou bekend maak wat die rykdom van die heerlikheid van hierdie verborgenheid onder die heidene is, dit is Christus onder julle, die hoop van die heerlikheid. </a:t>
            </a:r>
          </a:p>
          <a:p>
            <a:r>
              <a:rPr lang="nl-NL" sz="3600" dirty="0">
                <a:latin typeface="Aldhabi" panose="01000000000000000000" pitchFamily="2" charset="-78"/>
                <a:cs typeface="Aldhabi" panose="01000000000000000000" pitchFamily="2" charset="-78"/>
              </a:rPr>
              <a:t>1Ti 2:5  Want daar is een God en een Middelaar tussen God en die mense, die mens Christus Jesus</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300732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Mat 28:20  En kyk, Ek is met julle al die dae tot aan die voleinding van die wêreld. Amen. </a:t>
            </a:r>
          </a:p>
          <a:p>
            <a:r>
              <a:rPr lang="nl-NL" sz="3600" dirty="0">
                <a:latin typeface="Aldhabi" panose="01000000000000000000" pitchFamily="2" charset="-78"/>
                <a:cs typeface="Aldhabi" panose="01000000000000000000" pitchFamily="2" charset="-78"/>
              </a:rPr>
              <a:t>Col 1:27  aan wie God wou bekend maak wat die rykdom van die heerlikheid van hierdie verborgenheid onder die heidene is, dit is Christus onder julle, die hoop van die heerlikheid. </a:t>
            </a:r>
          </a:p>
          <a:p>
            <a:r>
              <a:rPr lang="nl-NL" sz="3600" dirty="0">
                <a:latin typeface="Aldhabi" panose="01000000000000000000" pitchFamily="2" charset="-78"/>
                <a:cs typeface="Aldhabi" panose="01000000000000000000" pitchFamily="2" charset="-78"/>
              </a:rPr>
              <a:t>1Ti 2:5  Want daar is een God en een Middelaar tussen God en die mense, die mens Christus Jesus</a:t>
            </a:r>
          </a:p>
          <a:p>
            <a:r>
              <a:rPr lang="nl-NL" sz="3600" dirty="0">
                <a:latin typeface="Aldhabi" panose="01000000000000000000" pitchFamily="2" charset="-78"/>
                <a:cs typeface="Aldhabi" panose="01000000000000000000" pitchFamily="2" charset="-78"/>
              </a:rPr>
              <a:t>Joh 16:7  Maar Ek sê julle die waarheid: Dit is vir julle voordelig dat Ek weggaan; want as Ek nie weggaan nie, sal die Trooster nie na julle kom nie; maar as Ek weggaan, sal Ek Hom na julle stuur</a:t>
            </a: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93650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bemiddelaars</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voorbidders</a:t>
            </a:r>
            <a:endParaRPr lang="en-US" sz="2400" dirty="0">
              <a:latin typeface="Aldhabi" panose="01000000000000000000" pitchFamily="2" charset="-78"/>
              <a:cs typeface="Aldhabi" panose="01000000000000000000" pitchFamily="2" charset="-78"/>
            </a:endParaRP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28333243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1Ti 2:5  Want daar is een God en </a:t>
            </a:r>
            <a:r>
              <a:rPr lang="nl-NL" sz="3600" b="1" dirty="0">
                <a:latin typeface="Aldhabi" panose="01000000000000000000" pitchFamily="2" charset="-78"/>
                <a:cs typeface="Aldhabi" panose="01000000000000000000" pitchFamily="2" charset="-78"/>
              </a:rPr>
              <a:t>een Middelaar </a:t>
            </a:r>
            <a:r>
              <a:rPr lang="nl-NL" sz="3600" dirty="0">
                <a:latin typeface="Aldhabi" panose="01000000000000000000" pitchFamily="2" charset="-78"/>
                <a:cs typeface="Aldhabi" panose="01000000000000000000" pitchFamily="2" charset="-78"/>
              </a:rPr>
              <a:t>tussen God en die mense, die mens Christus Jesus</a:t>
            </a:r>
          </a:p>
          <a:p>
            <a:endParaRPr lang="nl-NL" sz="3600" b="1" dirty="0">
              <a:latin typeface="Aldhabi" panose="01000000000000000000" pitchFamily="2" charset="-78"/>
              <a:cs typeface="Aldhabi" panose="01000000000000000000" pitchFamily="2" charset="-78"/>
            </a:endParaRP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82787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1Ti 2:5  Want daar is een God en </a:t>
            </a:r>
            <a:r>
              <a:rPr lang="nl-NL" sz="3600" b="1" dirty="0">
                <a:latin typeface="Aldhabi" panose="01000000000000000000" pitchFamily="2" charset="-78"/>
                <a:cs typeface="Aldhabi" panose="01000000000000000000" pitchFamily="2" charset="-78"/>
              </a:rPr>
              <a:t>een Middelaar </a:t>
            </a:r>
            <a:r>
              <a:rPr lang="nl-NL" sz="3600" dirty="0">
                <a:latin typeface="Aldhabi" panose="01000000000000000000" pitchFamily="2" charset="-78"/>
                <a:cs typeface="Aldhabi" panose="01000000000000000000" pitchFamily="2" charset="-78"/>
              </a:rPr>
              <a:t>tussen God en die mense, die mens Christus Jesus</a:t>
            </a:r>
          </a:p>
          <a:p>
            <a:r>
              <a:rPr lang="nl-NL" sz="3600" dirty="0">
                <a:latin typeface="Aldhabi" panose="01000000000000000000" pitchFamily="2" charset="-78"/>
                <a:cs typeface="Aldhabi" panose="01000000000000000000" pitchFamily="2" charset="-78"/>
              </a:rPr>
              <a:t>1Jn 2:1  My kinders, ek skryf hierdie dinge aan julle, dat julle nie moet sondig nie; en as iemand gesondig het, ons het </a:t>
            </a:r>
            <a:r>
              <a:rPr lang="nl-NL" sz="3600" b="1" dirty="0">
                <a:latin typeface="Aldhabi" panose="01000000000000000000" pitchFamily="2" charset="-78"/>
                <a:cs typeface="Aldhabi" panose="01000000000000000000" pitchFamily="2" charset="-78"/>
              </a:rPr>
              <a:t>‘n Voorspraak </a:t>
            </a:r>
            <a:r>
              <a:rPr lang="nl-NL" sz="3600" dirty="0">
                <a:latin typeface="Aldhabi" panose="01000000000000000000" pitchFamily="2" charset="-78"/>
                <a:cs typeface="Aldhabi" panose="01000000000000000000" pitchFamily="2" charset="-78"/>
              </a:rPr>
              <a:t>by die Vader, Jesus Christus, die Regverdige. </a:t>
            </a:r>
          </a:p>
          <a:p>
            <a:endParaRPr lang="nl-NL" sz="3600" b="1" dirty="0">
              <a:latin typeface="Aldhabi" panose="01000000000000000000" pitchFamily="2" charset="-78"/>
              <a:cs typeface="Aldhabi" panose="01000000000000000000" pitchFamily="2" charset="-78"/>
            </a:endParaRP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39372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a:bodyPr>
          <a:lstStyle/>
          <a:p>
            <a:r>
              <a:rPr lang="nl-NL" sz="3600" dirty="0">
                <a:latin typeface="Aldhabi" panose="01000000000000000000" pitchFamily="2" charset="-78"/>
                <a:cs typeface="Aldhabi" panose="01000000000000000000" pitchFamily="2" charset="-78"/>
              </a:rPr>
              <a:t>1Ti 2:5  Want daar is een God en </a:t>
            </a:r>
            <a:r>
              <a:rPr lang="nl-NL" sz="3600" b="1" dirty="0">
                <a:latin typeface="Aldhabi" panose="01000000000000000000" pitchFamily="2" charset="-78"/>
                <a:cs typeface="Aldhabi" panose="01000000000000000000" pitchFamily="2" charset="-78"/>
              </a:rPr>
              <a:t>een Middelaar </a:t>
            </a:r>
            <a:r>
              <a:rPr lang="nl-NL" sz="3600" dirty="0">
                <a:latin typeface="Aldhabi" panose="01000000000000000000" pitchFamily="2" charset="-78"/>
                <a:cs typeface="Aldhabi" panose="01000000000000000000" pitchFamily="2" charset="-78"/>
              </a:rPr>
              <a:t>tussen God en die mense, die mens Christus Jesus</a:t>
            </a:r>
          </a:p>
          <a:p>
            <a:r>
              <a:rPr lang="nl-NL" sz="3600" dirty="0">
                <a:latin typeface="Aldhabi" panose="01000000000000000000" pitchFamily="2" charset="-78"/>
                <a:cs typeface="Aldhabi" panose="01000000000000000000" pitchFamily="2" charset="-78"/>
              </a:rPr>
              <a:t>1Jn 2:1  My kinders, ek skryf hierdie dinge aan julle, dat julle nie moet sondig nie; en as iemand gesondig het, ons het </a:t>
            </a:r>
            <a:r>
              <a:rPr lang="nl-NL" sz="3600" b="1" dirty="0">
                <a:latin typeface="Aldhabi" panose="01000000000000000000" pitchFamily="2" charset="-78"/>
                <a:cs typeface="Aldhabi" panose="01000000000000000000" pitchFamily="2" charset="-78"/>
              </a:rPr>
              <a:t>‘n Voorspraak </a:t>
            </a:r>
            <a:r>
              <a:rPr lang="nl-NL" sz="3600" dirty="0">
                <a:latin typeface="Aldhabi" panose="01000000000000000000" pitchFamily="2" charset="-78"/>
                <a:cs typeface="Aldhabi" panose="01000000000000000000" pitchFamily="2" charset="-78"/>
              </a:rPr>
              <a:t>by die Vader, Jesus Christus, die Regverdige. </a:t>
            </a:r>
          </a:p>
          <a:p>
            <a:r>
              <a:rPr lang="nl-NL" sz="3600" dirty="0">
                <a:latin typeface="Aldhabi" panose="01000000000000000000" pitchFamily="2" charset="-78"/>
                <a:cs typeface="Aldhabi" panose="01000000000000000000" pitchFamily="2" charset="-78"/>
              </a:rPr>
              <a:t>Joh 14:6  Jesus antwoord hom: Ek is die weg en die waarheid en die lewe; niemand kom na die Vader </a:t>
            </a:r>
            <a:r>
              <a:rPr lang="nl-NL" sz="3600" b="1" dirty="0">
                <a:latin typeface="Aldhabi" panose="01000000000000000000" pitchFamily="2" charset="-78"/>
                <a:cs typeface="Aldhabi" panose="01000000000000000000" pitchFamily="2" charset="-78"/>
              </a:rPr>
              <a:t>behalwe deur My nie. </a:t>
            </a:r>
          </a:p>
          <a:p>
            <a:endParaRPr lang="nl-NL" sz="3600" b="1" dirty="0">
              <a:latin typeface="Aldhabi" panose="01000000000000000000" pitchFamily="2" charset="-78"/>
              <a:cs typeface="Aldhabi" panose="01000000000000000000" pitchFamily="2" charset="-78"/>
            </a:endParaRP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2752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22932ED-D496-42B5-A52A-1609D15874FC}"/>
              </a:ext>
            </a:extLst>
          </p:cNvPr>
          <p:cNvSpPr>
            <a:spLocks noGrp="1"/>
          </p:cNvSpPr>
          <p:nvPr>
            <p:ph idx="1"/>
          </p:nvPr>
        </p:nvSpPr>
        <p:spPr>
          <a:xfrm>
            <a:off x="763772" y="733742"/>
            <a:ext cx="10515600" cy="5640302"/>
          </a:xfrm>
        </p:spPr>
        <p:txBody>
          <a:bodyPr>
            <a:normAutofit lnSpcReduction="10000"/>
          </a:bodyPr>
          <a:lstStyle/>
          <a:p>
            <a:r>
              <a:rPr lang="nl-NL" sz="3600" dirty="0">
                <a:latin typeface="Aldhabi" panose="01000000000000000000" pitchFamily="2" charset="-78"/>
                <a:cs typeface="Aldhabi" panose="01000000000000000000" pitchFamily="2" charset="-78"/>
              </a:rPr>
              <a:t>1Ti 2:5  Want daar is een God en </a:t>
            </a:r>
            <a:r>
              <a:rPr lang="nl-NL" sz="3600" b="1" dirty="0">
                <a:latin typeface="Aldhabi" panose="01000000000000000000" pitchFamily="2" charset="-78"/>
                <a:cs typeface="Aldhabi" panose="01000000000000000000" pitchFamily="2" charset="-78"/>
              </a:rPr>
              <a:t>een Middelaar </a:t>
            </a:r>
            <a:r>
              <a:rPr lang="nl-NL" sz="3600" dirty="0">
                <a:latin typeface="Aldhabi" panose="01000000000000000000" pitchFamily="2" charset="-78"/>
                <a:cs typeface="Aldhabi" panose="01000000000000000000" pitchFamily="2" charset="-78"/>
              </a:rPr>
              <a:t>tussen God en die mense, die mens Christus Jesus</a:t>
            </a:r>
          </a:p>
          <a:p>
            <a:r>
              <a:rPr lang="nl-NL" sz="3600" dirty="0">
                <a:latin typeface="Aldhabi" panose="01000000000000000000" pitchFamily="2" charset="-78"/>
                <a:cs typeface="Aldhabi" panose="01000000000000000000" pitchFamily="2" charset="-78"/>
              </a:rPr>
              <a:t>1Jn 2:1  My kinders, ek skryf hierdie dinge aan julle, dat julle nie moet sondig nie; en as iemand gesondig het, ons het </a:t>
            </a:r>
            <a:r>
              <a:rPr lang="nl-NL" sz="3600" b="1" dirty="0">
                <a:latin typeface="Aldhabi" panose="01000000000000000000" pitchFamily="2" charset="-78"/>
                <a:cs typeface="Aldhabi" panose="01000000000000000000" pitchFamily="2" charset="-78"/>
              </a:rPr>
              <a:t>‘n Voorspraak </a:t>
            </a:r>
            <a:r>
              <a:rPr lang="nl-NL" sz="3600" dirty="0">
                <a:latin typeface="Aldhabi" panose="01000000000000000000" pitchFamily="2" charset="-78"/>
                <a:cs typeface="Aldhabi" panose="01000000000000000000" pitchFamily="2" charset="-78"/>
              </a:rPr>
              <a:t>by die Vader, Jesus Christus, die Regverdige. </a:t>
            </a:r>
          </a:p>
          <a:p>
            <a:r>
              <a:rPr lang="nl-NL" sz="3600" dirty="0">
                <a:latin typeface="Aldhabi" panose="01000000000000000000" pitchFamily="2" charset="-78"/>
                <a:cs typeface="Aldhabi" panose="01000000000000000000" pitchFamily="2" charset="-78"/>
              </a:rPr>
              <a:t>Joh 14:6  Jesus antwoord hom: Ek is die weg en die waarheid en die lewe; niemand kom na die Vader </a:t>
            </a:r>
            <a:r>
              <a:rPr lang="nl-NL" sz="3600" b="1" dirty="0">
                <a:latin typeface="Aldhabi" panose="01000000000000000000" pitchFamily="2" charset="-78"/>
                <a:cs typeface="Aldhabi" panose="01000000000000000000" pitchFamily="2" charset="-78"/>
              </a:rPr>
              <a:t>behalwe deur My nie. </a:t>
            </a:r>
          </a:p>
          <a:p>
            <a:r>
              <a:rPr lang="nl-NL" sz="3600" dirty="0">
                <a:latin typeface="Aldhabi" panose="01000000000000000000" pitchFamily="2" charset="-78"/>
                <a:cs typeface="Aldhabi" panose="01000000000000000000" pitchFamily="2" charset="-78"/>
              </a:rPr>
              <a:t>Rom 8:27  En Hy wat die harte deursoek, weet wat die bedoeling van die Gees is, omdat Hy ooreenkomstig die wil van God vir die heiliges </a:t>
            </a:r>
            <a:r>
              <a:rPr lang="nl-NL" sz="3600" b="1" dirty="0">
                <a:latin typeface="Aldhabi" panose="01000000000000000000" pitchFamily="2" charset="-78"/>
                <a:cs typeface="Aldhabi" panose="01000000000000000000" pitchFamily="2" charset="-78"/>
              </a:rPr>
              <a:t>intree</a:t>
            </a:r>
            <a:r>
              <a:rPr lang="nl-NL" sz="3600" dirty="0">
                <a:latin typeface="Aldhabi" panose="01000000000000000000" pitchFamily="2" charset="-78"/>
                <a:cs typeface="Aldhabi" panose="01000000000000000000" pitchFamily="2" charset="-78"/>
              </a:rPr>
              <a:t>. 34  Wie is dit wat veroordeel? Christus is dit wat gesterf het, ja, meer nog, wat ook opgewek is, wat ook aan die regterhand van God is, </a:t>
            </a:r>
            <a:r>
              <a:rPr lang="nl-NL" sz="3600" b="1" dirty="0">
                <a:latin typeface="Aldhabi" panose="01000000000000000000" pitchFamily="2" charset="-78"/>
                <a:cs typeface="Aldhabi" panose="01000000000000000000" pitchFamily="2" charset="-78"/>
              </a:rPr>
              <a:t>wat ook vir ons intree. </a:t>
            </a:r>
          </a:p>
          <a:p>
            <a:endParaRPr lang="nl-NL" sz="3600" b="1" dirty="0">
              <a:latin typeface="Aldhabi" panose="01000000000000000000" pitchFamily="2" charset="-78"/>
              <a:cs typeface="Aldhabi" panose="01000000000000000000" pitchFamily="2" charset="-78"/>
            </a:endParaRPr>
          </a:p>
          <a:p>
            <a:endParaRPr lang="nl-NL" sz="3600" dirty="0">
              <a:latin typeface="Aldhabi" panose="01000000000000000000" pitchFamily="2" charset="-78"/>
              <a:cs typeface="Aldhabi" panose="01000000000000000000" pitchFamily="2" charset="-78"/>
            </a:endParaRPr>
          </a:p>
          <a:p>
            <a:endParaRPr lang="en-US" sz="36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49843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bemiddelaars</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Beide Christus en God die Heilige Gees is voorbidders</a:t>
            </a:r>
            <a:endParaRPr lang="en-US" sz="2400" dirty="0">
              <a:latin typeface="Aldhabi" panose="01000000000000000000" pitchFamily="2" charset="-78"/>
              <a:cs typeface="Aldhabi" panose="01000000000000000000" pitchFamily="2" charset="-78"/>
            </a:endParaRP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393389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149915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337364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386646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168230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E19CCE9-376D-479D-B0DD-EAA7F45DA8C9}"/>
              </a:ext>
            </a:extLst>
          </p:cNvPr>
          <p:cNvSpPr>
            <a:spLocks noGrp="1"/>
          </p:cNvSpPr>
          <p:nvPr>
            <p:ph type="title"/>
          </p:nvPr>
        </p:nvSpPr>
        <p:spPr>
          <a:xfrm>
            <a:off x="4169438" y="417416"/>
            <a:ext cx="6048270" cy="890588"/>
          </a:xfrm>
        </p:spPr>
        <p:txBody>
          <a:bodyPr>
            <a:normAutofit/>
          </a:bodyPr>
          <a:lstStyle/>
          <a:p>
            <a:r>
              <a:rPr lang="en-ZA" dirty="0">
                <a:latin typeface="Aldhabi" panose="01000000000000000000" pitchFamily="2" charset="-78"/>
                <a:cs typeface="Aldhabi" panose="01000000000000000000" pitchFamily="2" charset="-78"/>
              </a:rPr>
              <a:t>TERME EN VOORWAARDES  </a:t>
            </a:r>
            <a:endParaRPr lang="en-US" dirty="0">
              <a:latin typeface="Aldhabi" panose="01000000000000000000" pitchFamily="2" charset="-78"/>
              <a:cs typeface="Aldhabi" panose="01000000000000000000" pitchFamily="2" charset="-78"/>
            </a:endParaRPr>
          </a:p>
        </p:txBody>
      </p:sp>
      <p:sp>
        <p:nvSpPr>
          <p:cNvPr id="5" name="Content Placeholder 4">
            <a:extLst>
              <a:ext uri="{FF2B5EF4-FFF2-40B4-BE49-F238E27FC236}">
                <a16:creationId xmlns:a16="http://schemas.microsoft.com/office/drawing/2014/main" id="{30194A89-ED05-4B6B-98AA-4E584E1DF376}"/>
              </a:ext>
            </a:extLst>
          </p:cNvPr>
          <p:cNvSpPr>
            <a:spLocks noGrp="1"/>
          </p:cNvSpPr>
          <p:nvPr>
            <p:ph sz="half" idx="4294967295"/>
          </p:nvPr>
        </p:nvSpPr>
        <p:spPr>
          <a:xfrm>
            <a:off x="4169438" y="1230265"/>
            <a:ext cx="7774206" cy="4552950"/>
          </a:xfrm>
        </p:spPr>
        <p:txBody>
          <a:bodyPr>
            <a:normAutofit/>
          </a:bodyPr>
          <a:lstStyle/>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God die Vader speel die rol van 'n vader en is nie letterlik die vader van Jesus Christus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speel die rol van 'n seun, en is nie letterlik die Seun van God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Die woorde, God die Seun en God die Heilige Gees is ingesluit</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Een wese, in drie persone of drie wesens, as drie persone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die Seun van God het nie aan die Kruis gesterf nie</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het homself uit die dood opgewek</a:t>
            </a:r>
          </a:p>
          <a:p>
            <a:pPr>
              <a:buFont typeface="Wingdings" panose="05000000000000000000" pitchFamily="2" charset="2"/>
              <a:buChar char="Ø"/>
            </a:pPr>
            <a:r>
              <a:rPr lang="nl-NL" sz="2400" dirty="0">
                <a:latin typeface="Aldhabi" panose="01000000000000000000" pitchFamily="2" charset="-78"/>
                <a:cs typeface="Aldhabi" panose="01000000000000000000" pitchFamily="2" charset="-78"/>
              </a:rPr>
              <a:t>Jesus Christus het vir ewig die vermoë om alomteenwoordig te wees, verbeur</a:t>
            </a:r>
          </a:p>
        </p:txBody>
      </p:sp>
      <p:pic>
        <p:nvPicPr>
          <p:cNvPr id="2" name="Picture 1">
            <a:extLst>
              <a:ext uri="{FF2B5EF4-FFF2-40B4-BE49-F238E27FC236}">
                <a16:creationId xmlns:a16="http://schemas.microsoft.com/office/drawing/2014/main" id="{5BCD0450-4FE4-4928-98B4-D38ED34E28FC}"/>
              </a:ext>
            </a:extLst>
          </p:cNvPr>
          <p:cNvPicPr>
            <a:picLocks noChangeAspect="1"/>
          </p:cNvPicPr>
          <p:nvPr/>
        </p:nvPicPr>
        <p:blipFill>
          <a:blip r:embed="rId2"/>
          <a:stretch>
            <a:fillRect/>
          </a:stretch>
        </p:blipFill>
        <p:spPr>
          <a:xfrm>
            <a:off x="16272" y="350329"/>
            <a:ext cx="3645724" cy="5614903"/>
          </a:xfrm>
          <a:prstGeom prst="rect">
            <a:avLst/>
          </a:prstGeom>
        </p:spPr>
      </p:pic>
    </p:spTree>
    <p:extLst>
      <p:ext uri="{BB962C8B-B14F-4D97-AF65-F5344CB8AC3E}">
        <p14:creationId xmlns:p14="http://schemas.microsoft.com/office/powerpoint/2010/main" val="98807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1758</Words>
  <Application>Microsoft Office PowerPoint</Application>
  <PresentationFormat>Widescreen</PresentationFormat>
  <Paragraphs>207</Paragraphs>
  <Slides>49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Aharoni</vt:lpstr>
      <vt:lpstr>Aldhabi</vt:lpstr>
      <vt:lpstr>Arial</vt:lpstr>
      <vt:lpstr>Calibri</vt:lpstr>
      <vt:lpstr>Calibri Light</vt:lpstr>
      <vt:lpstr>Wingdings</vt:lpstr>
      <vt:lpstr>Office Theme</vt:lpstr>
      <vt:lpstr>Drie Eenheid</vt:lpstr>
      <vt:lpstr>PowerPoint Presentation</vt:lpstr>
      <vt:lpstr>TERME EN VOORWAARDES  </vt:lpstr>
      <vt:lpstr>TERME EN VOORWAARDES  </vt:lpstr>
      <vt:lpstr>TERME EN VOORWAARDES  </vt:lpstr>
      <vt:lpstr>TERME EN VOORWAARDES  </vt:lpstr>
      <vt:lpstr>TERME EN VOORWAARDES  </vt:lpstr>
      <vt:lpstr>TERME EN VOORWAARDES  </vt:lpstr>
      <vt:lpstr>TERME EN VOORWAARDES  </vt:lpstr>
      <vt:lpstr>TERME EN VOORWAARDES  </vt:lpstr>
      <vt:lpstr>TERME EN VOORWAARDES  </vt:lpstr>
      <vt:lpstr>TERME EN VOORWAARDES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TERME EN VOORWAARDES  </vt:lpstr>
      <vt:lpstr>Die seun van Virgil</vt:lpstr>
      <vt:lpstr>Die seun van Virgil</vt:lpstr>
      <vt:lpstr>Die seun van Virgil</vt:lpstr>
      <vt:lpstr>Die seun van Virgil</vt:lpstr>
      <vt:lpstr>TERME EN VOORWAARDES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TERME EN VOORWAARDES </vt:lpstr>
      <vt:lpstr>PowerPoint Presentation</vt:lpstr>
      <vt:lpstr>PowerPoint Presentation</vt:lpstr>
      <vt:lpstr>PowerPoint Presentation</vt:lpstr>
      <vt:lpstr>PowerPoint Presentation</vt:lpstr>
      <vt:lpstr>TERME EN VOORWAARDES </vt:lpstr>
      <vt:lpstr>PowerPoint Presentation</vt:lpstr>
      <vt:lpstr>PowerPoint Presentation</vt:lpstr>
      <vt:lpstr>PowerPoint Presentation</vt:lpstr>
      <vt:lpstr>PowerPoint Presentation</vt:lpstr>
      <vt:lpstr>TERME EN VOORWAARDES </vt:lpstr>
      <vt:lpstr>PowerPoint Presentation</vt:lpstr>
      <vt:lpstr>PowerPoint Presentation</vt:lpstr>
      <vt:lpstr>PowerPoint Presentation</vt:lpstr>
      <vt:lpstr>PowerPoint Presentation</vt:lpstr>
      <vt:lpstr>TERME EN VOORWAARDES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Drie Eenheid</dc:title>
  <dc:creator>VIRJILL</dc:creator>
  <cp:lastModifiedBy>VIRJILL</cp:lastModifiedBy>
  <cp:revision>9</cp:revision>
  <dcterms:created xsi:type="dcterms:W3CDTF">2019-01-19T08:40:25Z</dcterms:created>
  <dcterms:modified xsi:type="dcterms:W3CDTF">2019-01-25T00:55:56Z</dcterms:modified>
</cp:coreProperties>
</file>